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6" r:id="rId2"/>
    <p:sldId id="263" r:id="rId3"/>
    <p:sldId id="264" r:id="rId4"/>
    <p:sldId id="265" r:id="rId5"/>
    <p:sldId id="262" r:id="rId6"/>
    <p:sldId id="268" r:id="rId7"/>
    <p:sldId id="269" r:id="rId8"/>
    <p:sldId id="267" r:id="rId9"/>
    <p:sldId id="256" r:id="rId10"/>
    <p:sldId id="261" r:id="rId11"/>
    <p:sldId id="260" r:id="rId12"/>
    <p:sldId id="258" r:id="rId13"/>
    <p:sldId id="259" r:id="rId14"/>
    <p:sldId id="257" r:id="rId15"/>
  </p:sldIdLst>
  <p:sldSz cx="21599525" cy="14400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5" d="100"/>
          <a:sy n="55" d="100"/>
        </p:scale>
        <p:origin x="10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34A12E-B8ED-45AF-89AE-1AA03CE5CD3C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C30F91C-9384-4809-A5C8-BC286D7E7D26}">
      <dgm:prSet phldrT="[Text]"/>
      <dgm:spPr/>
      <dgm:t>
        <a:bodyPr/>
        <a:lstStyle/>
        <a:p>
          <a:endParaRPr lang="en-US" dirty="0"/>
        </a:p>
      </dgm:t>
    </dgm:pt>
    <dgm:pt modelId="{70410BD4-3C77-4D47-8F16-F0EA209AC2C9}" type="parTrans" cxnId="{2C0ED5E5-DD27-4806-B552-8D17B63999C2}">
      <dgm:prSet/>
      <dgm:spPr/>
      <dgm:t>
        <a:bodyPr/>
        <a:lstStyle/>
        <a:p>
          <a:endParaRPr lang="en-US"/>
        </a:p>
      </dgm:t>
    </dgm:pt>
    <dgm:pt modelId="{A583C273-87FE-473C-8406-B0B418210D30}" type="sibTrans" cxnId="{2C0ED5E5-DD27-4806-B552-8D17B63999C2}">
      <dgm:prSet/>
      <dgm:spPr/>
      <dgm:t>
        <a:bodyPr/>
        <a:lstStyle/>
        <a:p>
          <a:endParaRPr lang="en-US"/>
        </a:p>
      </dgm:t>
    </dgm:pt>
    <dgm:pt modelId="{C8E09DA3-F182-44F5-8FBD-A0241D39D72A}">
      <dgm:prSet phldrT="[Text]"/>
      <dgm:spPr/>
      <dgm:t>
        <a:bodyPr/>
        <a:lstStyle/>
        <a:p>
          <a:endParaRPr lang="en-US" dirty="0"/>
        </a:p>
      </dgm:t>
    </dgm:pt>
    <dgm:pt modelId="{AE760538-FE03-446F-BE80-70CAC7CDA49E}" type="parTrans" cxnId="{9E9185D3-E807-4301-9A4F-FC6D1C72246F}">
      <dgm:prSet/>
      <dgm:spPr/>
      <dgm:t>
        <a:bodyPr/>
        <a:lstStyle/>
        <a:p>
          <a:endParaRPr lang="en-US"/>
        </a:p>
      </dgm:t>
    </dgm:pt>
    <dgm:pt modelId="{9D43B669-59D2-4A04-B721-22809B4671F3}" type="sibTrans" cxnId="{9E9185D3-E807-4301-9A4F-FC6D1C72246F}">
      <dgm:prSet/>
      <dgm:spPr/>
      <dgm:t>
        <a:bodyPr/>
        <a:lstStyle/>
        <a:p>
          <a:endParaRPr lang="en-US"/>
        </a:p>
      </dgm:t>
    </dgm:pt>
    <dgm:pt modelId="{7C9B712B-44F3-4EEE-A5F4-FDB9083D3287}">
      <dgm:prSet phldrT="[Text]"/>
      <dgm:spPr/>
      <dgm:t>
        <a:bodyPr/>
        <a:lstStyle/>
        <a:p>
          <a:endParaRPr lang="en-US" dirty="0"/>
        </a:p>
      </dgm:t>
    </dgm:pt>
    <dgm:pt modelId="{0FE54E94-2DE9-437A-8606-072A4A051E81}" type="parTrans" cxnId="{4583273D-6AAD-40D8-A27D-7BF9B65BB505}">
      <dgm:prSet/>
      <dgm:spPr/>
      <dgm:t>
        <a:bodyPr/>
        <a:lstStyle/>
        <a:p>
          <a:endParaRPr lang="en-US"/>
        </a:p>
      </dgm:t>
    </dgm:pt>
    <dgm:pt modelId="{56E5CC90-C839-4260-A155-103F40833A1B}" type="sibTrans" cxnId="{4583273D-6AAD-40D8-A27D-7BF9B65BB505}">
      <dgm:prSet/>
      <dgm:spPr/>
      <dgm:t>
        <a:bodyPr/>
        <a:lstStyle/>
        <a:p>
          <a:endParaRPr lang="en-US"/>
        </a:p>
      </dgm:t>
    </dgm:pt>
    <dgm:pt modelId="{F8FF7275-2BC4-4F8D-B238-BE0C2726E078}" type="pres">
      <dgm:prSet presAssocID="{8934A12E-B8ED-45AF-89AE-1AA03CE5CD3C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AF40BD72-D215-4CB3-ABCA-2DFA35C81449}" type="pres">
      <dgm:prSet presAssocID="{0C30F91C-9384-4809-A5C8-BC286D7E7D26}" presName="Accent1" presStyleCnt="0"/>
      <dgm:spPr/>
    </dgm:pt>
    <dgm:pt modelId="{BB12ED7D-879D-4691-BA7B-94EF4D766357}" type="pres">
      <dgm:prSet presAssocID="{0C30F91C-9384-4809-A5C8-BC286D7E7D26}" presName="Accent" presStyleLbl="node1" presStyleIdx="0" presStyleCnt="3"/>
      <dgm:spPr>
        <a:solidFill>
          <a:srgbClr val="7030A0"/>
        </a:solidFill>
        <a:ln>
          <a:solidFill>
            <a:schemeClr val="bg1"/>
          </a:solidFill>
        </a:ln>
      </dgm:spPr>
    </dgm:pt>
    <dgm:pt modelId="{B5EAEE6D-AE41-402F-9DC2-243CC9D04B16}" type="pres">
      <dgm:prSet presAssocID="{0C30F91C-9384-4809-A5C8-BC286D7E7D26}" presName="Parent1" presStyleLbl="revTx" presStyleIdx="0" presStyleCnt="3" custLinFactX="48547" custLinFactNeighborX="100000" custLinFactNeighborY="-18093">
        <dgm:presLayoutVars>
          <dgm:chMax val="1"/>
          <dgm:chPref val="1"/>
          <dgm:bulletEnabled val="1"/>
        </dgm:presLayoutVars>
      </dgm:prSet>
      <dgm:spPr/>
    </dgm:pt>
    <dgm:pt modelId="{9126E509-D7B6-41C5-A06C-6C6362077F79}" type="pres">
      <dgm:prSet presAssocID="{C8E09DA3-F182-44F5-8FBD-A0241D39D72A}" presName="Accent2" presStyleCnt="0"/>
      <dgm:spPr/>
    </dgm:pt>
    <dgm:pt modelId="{AEBFF23A-8390-4ACF-8AED-0F89F04F8234}" type="pres">
      <dgm:prSet presAssocID="{C8E09DA3-F182-44F5-8FBD-A0241D39D72A}" presName="Accent" presStyleLbl="node1" presStyleIdx="1" presStyleCnt="3"/>
      <dgm:spPr>
        <a:solidFill>
          <a:srgbClr val="FFC000"/>
        </a:solidFill>
        <a:ln>
          <a:solidFill>
            <a:schemeClr val="bg1"/>
          </a:solidFill>
        </a:ln>
      </dgm:spPr>
    </dgm:pt>
    <dgm:pt modelId="{3671AD9E-2874-4BC1-849C-8E01A1239020}" type="pres">
      <dgm:prSet presAssocID="{C8E09DA3-F182-44F5-8FBD-A0241D39D72A}" presName="Parent2" presStyleLbl="revTx" presStyleIdx="1" presStyleCnt="3" custLinFactX="37266" custLinFactNeighborX="100000" custLinFactNeighborY="5480">
        <dgm:presLayoutVars>
          <dgm:chMax val="1"/>
          <dgm:chPref val="1"/>
          <dgm:bulletEnabled val="1"/>
        </dgm:presLayoutVars>
      </dgm:prSet>
      <dgm:spPr/>
    </dgm:pt>
    <dgm:pt modelId="{0F6DCBC1-D38E-4AF1-819F-0A7801DF58FF}" type="pres">
      <dgm:prSet presAssocID="{7C9B712B-44F3-4EEE-A5F4-FDB9083D3287}" presName="Accent3" presStyleCnt="0"/>
      <dgm:spPr/>
    </dgm:pt>
    <dgm:pt modelId="{5B084EE4-D135-4C41-8F27-DCD6E33570E3}" type="pres">
      <dgm:prSet presAssocID="{7C9B712B-44F3-4EEE-A5F4-FDB9083D3287}" presName="Accent" presStyleLbl="node1" presStyleIdx="2" presStyleCnt="3"/>
      <dgm:spPr>
        <a:solidFill>
          <a:srgbClr val="0070C0"/>
        </a:solidFill>
        <a:ln>
          <a:solidFill>
            <a:schemeClr val="bg1"/>
          </a:solidFill>
        </a:ln>
      </dgm:spPr>
    </dgm:pt>
    <dgm:pt modelId="{C32B56B9-05C9-43AF-9B31-43F23631B824}" type="pres">
      <dgm:prSet presAssocID="{7C9B712B-44F3-4EEE-A5F4-FDB9083D3287}" presName="Parent3" presStyleLbl="revTx" presStyleIdx="2" presStyleCnt="3" custLinFactX="48310" custLinFactNeighborX="100000" custLinFactNeighborY="-4517">
        <dgm:presLayoutVars>
          <dgm:chMax val="1"/>
          <dgm:chPref val="1"/>
          <dgm:bulletEnabled val="1"/>
        </dgm:presLayoutVars>
      </dgm:prSet>
      <dgm:spPr/>
    </dgm:pt>
  </dgm:ptLst>
  <dgm:cxnLst>
    <dgm:cxn modelId="{4583273D-6AAD-40D8-A27D-7BF9B65BB505}" srcId="{8934A12E-B8ED-45AF-89AE-1AA03CE5CD3C}" destId="{7C9B712B-44F3-4EEE-A5F4-FDB9083D3287}" srcOrd="2" destOrd="0" parTransId="{0FE54E94-2DE9-437A-8606-072A4A051E81}" sibTransId="{56E5CC90-C839-4260-A155-103F40833A1B}"/>
    <dgm:cxn modelId="{E8E3FC83-B27C-48AF-8E4F-D327BF081DCC}" type="presOf" srcId="{0C30F91C-9384-4809-A5C8-BC286D7E7D26}" destId="{B5EAEE6D-AE41-402F-9DC2-243CC9D04B16}" srcOrd="0" destOrd="0" presId="urn:microsoft.com/office/officeart/2009/layout/CircleArrowProcess"/>
    <dgm:cxn modelId="{81E63F88-5C50-4EFA-8760-0BD4134F8813}" type="presOf" srcId="{C8E09DA3-F182-44F5-8FBD-A0241D39D72A}" destId="{3671AD9E-2874-4BC1-849C-8E01A1239020}" srcOrd="0" destOrd="0" presId="urn:microsoft.com/office/officeart/2009/layout/CircleArrowProcess"/>
    <dgm:cxn modelId="{B2D13CCB-9DF0-4985-8A01-055C51441D5E}" type="presOf" srcId="{7C9B712B-44F3-4EEE-A5F4-FDB9083D3287}" destId="{C32B56B9-05C9-43AF-9B31-43F23631B824}" srcOrd="0" destOrd="0" presId="urn:microsoft.com/office/officeart/2009/layout/CircleArrowProcess"/>
    <dgm:cxn modelId="{9E9185D3-E807-4301-9A4F-FC6D1C72246F}" srcId="{8934A12E-B8ED-45AF-89AE-1AA03CE5CD3C}" destId="{C8E09DA3-F182-44F5-8FBD-A0241D39D72A}" srcOrd="1" destOrd="0" parTransId="{AE760538-FE03-446F-BE80-70CAC7CDA49E}" sibTransId="{9D43B669-59D2-4A04-B721-22809B4671F3}"/>
    <dgm:cxn modelId="{2C0ED5E5-DD27-4806-B552-8D17B63999C2}" srcId="{8934A12E-B8ED-45AF-89AE-1AA03CE5CD3C}" destId="{0C30F91C-9384-4809-A5C8-BC286D7E7D26}" srcOrd="0" destOrd="0" parTransId="{70410BD4-3C77-4D47-8F16-F0EA209AC2C9}" sibTransId="{A583C273-87FE-473C-8406-B0B418210D30}"/>
    <dgm:cxn modelId="{35AD8CF1-B5EE-4E1C-ACF0-7867D53BC1F9}" type="presOf" srcId="{8934A12E-B8ED-45AF-89AE-1AA03CE5CD3C}" destId="{F8FF7275-2BC4-4F8D-B238-BE0C2726E078}" srcOrd="0" destOrd="0" presId="urn:microsoft.com/office/officeart/2009/layout/CircleArrowProcess"/>
    <dgm:cxn modelId="{4C0F52CA-542D-47BF-BAAE-748BF2B1BA2C}" type="presParOf" srcId="{F8FF7275-2BC4-4F8D-B238-BE0C2726E078}" destId="{AF40BD72-D215-4CB3-ABCA-2DFA35C81449}" srcOrd="0" destOrd="0" presId="urn:microsoft.com/office/officeart/2009/layout/CircleArrowProcess"/>
    <dgm:cxn modelId="{45647D26-2620-4580-9347-391B33AE8543}" type="presParOf" srcId="{AF40BD72-D215-4CB3-ABCA-2DFA35C81449}" destId="{BB12ED7D-879D-4691-BA7B-94EF4D766357}" srcOrd="0" destOrd="0" presId="urn:microsoft.com/office/officeart/2009/layout/CircleArrowProcess"/>
    <dgm:cxn modelId="{7671DC81-0C93-48DA-8848-D6612DC542BA}" type="presParOf" srcId="{F8FF7275-2BC4-4F8D-B238-BE0C2726E078}" destId="{B5EAEE6D-AE41-402F-9DC2-243CC9D04B16}" srcOrd="1" destOrd="0" presId="urn:microsoft.com/office/officeart/2009/layout/CircleArrowProcess"/>
    <dgm:cxn modelId="{883E8712-0ECB-4914-BEE6-42AA29E5B515}" type="presParOf" srcId="{F8FF7275-2BC4-4F8D-B238-BE0C2726E078}" destId="{9126E509-D7B6-41C5-A06C-6C6362077F79}" srcOrd="2" destOrd="0" presId="urn:microsoft.com/office/officeart/2009/layout/CircleArrowProcess"/>
    <dgm:cxn modelId="{E8BF9976-DED6-440E-91B6-0DAB056D7D6B}" type="presParOf" srcId="{9126E509-D7B6-41C5-A06C-6C6362077F79}" destId="{AEBFF23A-8390-4ACF-8AED-0F89F04F8234}" srcOrd="0" destOrd="0" presId="urn:microsoft.com/office/officeart/2009/layout/CircleArrowProcess"/>
    <dgm:cxn modelId="{984A67E1-D00F-476D-80E3-53E7CC8A929A}" type="presParOf" srcId="{F8FF7275-2BC4-4F8D-B238-BE0C2726E078}" destId="{3671AD9E-2874-4BC1-849C-8E01A1239020}" srcOrd="3" destOrd="0" presId="urn:microsoft.com/office/officeart/2009/layout/CircleArrowProcess"/>
    <dgm:cxn modelId="{50D44657-DAAC-4D58-B78D-CA88667DDD81}" type="presParOf" srcId="{F8FF7275-2BC4-4F8D-B238-BE0C2726E078}" destId="{0F6DCBC1-D38E-4AF1-819F-0A7801DF58FF}" srcOrd="4" destOrd="0" presId="urn:microsoft.com/office/officeart/2009/layout/CircleArrowProcess"/>
    <dgm:cxn modelId="{93F5D7B2-5BA6-41D1-A11E-CE08819BEF01}" type="presParOf" srcId="{0F6DCBC1-D38E-4AF1-819F-0A7801DF58FF}" destId="{5B084EE4-D135-4C41-8F27-DCD6E33570E3}" srcOrd="0" destOrd="0" presId="urn:microsoft.com/office/officeart/2009/layout/CircleArrowProcess"/>
    <dgm:cxn modelId="{2BD32DDB-95F1-4B0F-A6DA-912E7E747286}" type="presParOf" srcId="{F8FF7275-2BC4-4F8D-B238-BE0C2726E078}" destId="{C32B56B9-05C9-43AF-9B31-43F23631B824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34A12E-B8ED-45AF-89AE-1AA03CE5CD3C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C30F91C-9384-4809-A5C8-BC286D7E7D26}">
      <dgm:prSet phldrT="[Text]"/>
      <dgm:spPr/>
      <dgm:t>
        <a:bodyPr/>
        <a:lstStyle/>
        <a:p>
          <a:endParaRPr lang="en-US" dirty="0"/>
        </a:p>
      </dgm:t>
    </dgm:pt>
    <dgm:pt modelId="{70410BD4-3C77-4D47-8F16-F0EA209AC2C9}" type="parTrans" cxnId="{2C0ED5E5-DD27-4806-B552-8D17B63999C2}">
      <dgm:prSet/>
      <dgm:spPr/>
      <dgm:t>
        <a:bodyPr/>
        <a:lstStyle/>
        <a:p>
          <a:endParaRPr lang="en-US"/>
        </a:p>
      </dgm:t>
    </dgm:pt>
    <dgm:pt modelId="{A583C273-87FE-473C-8406-B0B418210D30}" type="sibTrans" cxnId="{2C0ED5E5-DD27-4806-B552-8D17B63999C2}">
      <dgm:prSet/>
      <dgm:spPr/>
      <dgm:t>
        <a:bodyPr/>
        <a:lstStyle/>
        <a:p>
          <a:endParaRPr lang="en-US"/>
        </a:p>
      </dgm:t>
    </dgm:pt>
    <dgm:pt modelId="{C8E09DA3-F182-44F5-8FBD-A0241D39D72A}">
      <dgm:prSet phldrT="[Text]"/>
      <dgm:spPr/>
      <dgm:t>
        <a:bodyPr/>
        <a:lstStyle/>
        <a:p>
          <a:endParaRPr lang="en-US" dirty="0"/>
        </a:p>
      </dgm:t>
    </dgm:pt>
    <dgm:pt modelId="{AE760538-FE03-446F-BE80-70CAC7CDA49E}" type="parTrans" cxnId="{9E9185D3-E807-4301-9A4F-FC6D1C72246F}">
      <dgm:prSet/>
      <dgm:spPr/>
      <dgm:t>
        <a:bodyPr/>
        <a:lstStyle/>
        <a:p>
          <a:endParaRPr lang="en-US"/>
        </a:p>
      </dgm:t>
    </dgm:pt>
    <dgm:pt modelId="{9D43B669-59D2-4A04-B721-22809B4671F3}" type="sibTrans" cxnId="{9E9185D3-E807-4301-9A4F-FC6D1C72246F}">
      <dgm:prSet/>
      <dgm:spPr/>
      <dgm:t>
        <a:bodyPr/>
        <a:lstStyle/>
        <a:p>
          <a:endParaRPr lang="en-US"/>
        </a:p>
      </dgm:t>
    </dgm:pt>
    <dgm:pt modelId="{7C9B712B-44F3-4EEE-A5F4-FDB9083D3287}">
      <dgm:prSet phldrT="[Text]"/>
      <dgm:spPr/>
      <dgm:t>
        <a:bodyPr/>
        <a:lstStyle/>
        <a:p>
          <a:endParaRPr lang="en-US" dirty="0"/>
        </a:p>
      </dgm:t>
    </dgm:pt>
    <dgm:pt modelId="{0FE54E94-2DE9-437A-8606-072A4A051E81}" type="parTrans" cxnId="{4583273D-6AAD-40D8-A27D-7BF9B65BB505}">
      <dgm:prSet/>
      <dgm:spPr/>
      <dgm:t>
        <a:bodyPr/>
        <a:lstStyle/>
        <a:p>
          <a:endParaRPr lang="en-US"/>
        </a:p>
      </dgm:t>
    </dgm:pt>
    <dgm:pt modelId="{56E5CC90-C839-4260-A155-103F40833A1B}" type="sibTrans" cxnId="{4583273D-6AAD-40D8-A27D-7BF9B65BB505}">
      <dgm:prSet/>
      <dgm:spPr/>
      <dgm:t>
        <a:bodyPr/>
        <a:lstStyle/>
        <a:p>
          <a:endParaRPr lang="en-US"/>
        </a:p>
      </dgm:t>
    </dgm:pt>
    <dgm:pt modelId="{F8FF7275-2BC4-4F8D-B238-BE0C2726E078}" type="pres">
      <dgm:prSet presAssocID="{8934A12E-B8ED-45AF-89AE-1AA03CE5CD3C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AF40BD72-D215-4CB3-ABCA-2DFA35C81449}" type="pres">
      <dgm:prSet presAssocID="{0C30F91C-9384-4809-A5C8-BC286D7E7D26}" presName="Accent1" presStyleCnt="0"/>
      <dgm:spPr/>
    </dgm:pt>
    <dgm:pt modelId="{BB12ED7D-879D-4691-BA7B-94EF4D766357}" type="pres">
      <dgm:prSet presAssocID="{0C30F91C-9384-4809-A5C8-BC286D7E7D26}" presName="Accent" presStyleLbl="node1" presStyleIdx="0" presStyleCnt="3"/>
      <dgm:spPr>
        <a:solidFill>
          <a:srgbClr val="7030A0"/>
        </a:solidFill>
        <a:ln>
          <a:solidFill>
            <a:schemeClr val="bg1"/>
          </a:solidFill>
        </a:ln>
      </dgm:spPr>
    </dgm:pt>
    <dgm:pt modelId="{B5EAEE6D-AE41-402F-9DC2-243CC9D04B16}" type="pres">
      <dgm:prSet presAssocID="{0C30F91C-9384-4809-A5C8-BC286D7E7D26}" presName="Parent1" presStyleLbl="revTx" presStyleIdx="0" presStyleCnt="3" custLinFactX="48547" custLinFactNeighborX="100000" custLinFactNeighborY="-18093">
        <dgm:presLayoutVars>
          <dgm:chMax val="1"/>
          <dgm:chPref val="1"/>
          <dgm:bulletEnabled val="1"/>
        </dgm:presLayoutVars>
      </dgm:prSet>
      <dgm:spPr/>
    </dgm:pt>
    <dgm:pt modelId="{9126E509-D7B6-41C5-A06C-6C6362077F79}" type="pres">
      <dgm:prSet presAssocID="{C8E09DA3-F182-44F5-8FBD-A0241D39D72A}" presName="Accent2" presStyleCnt="0"/>
      <dgm:spPr/>
    </dgm:pt>
    <dgm:pt modelId="{AEBFF23A-8390-4ACF-8AED-0F89F04F8234}" type="pres">
      <dgm:prSet presAssocID="{C8E09DA3-F182-44F5-8FBD-A0241D39D72A}" presName="Accent" presStyleLbl="node1" presStyleIdx="1" presStyleCnt="3"/>
      <dgm:spPr>
        <a:solidFill>
          <a:srgbClr val="FFC000"/>
        </a:solidFill>
        <a:ln>
          <a:solidFill>
            <a:schemeClr val="bg1"/>
          </a:solidFill>
        </a:ln>
      </dgm:spPr>
    </dgm:pt>
    <dgm:pt modelId="{3671AD9E-2874-4BC1-849C-8E01A1239020}" type="pres">
      <dgm:prSet presAssocID="{C8E09DA3-F182-44F5-8FBD-A0241D39D72A}" presName="Parent2" presStyleLbl="revTx" presStyleIdx="1" presStyleCnt="3" custLinFactX="37266" custLinFactNeighborX="100000" custLinFactNeighborY="5480">
        <dgm:presLayoutVars>
          <dgm:chMax val="1"/>
          <dgm:chPref val="1"/>
          <dgm:bulletEnabled val="1"/>
        </dgm:presLayoutVars>
      </dgm:prSet>
      <dgm:spPr/>
    </dgm:pt>
    <dgm:pt modelId="{0F6DCBC1-D38E-4AF1-819F-0A7801DF58FF}" type="pres">
      <dgm:prSet presAssocID="{7C9B712B-44F3-4EEE-A5F4-FDB9083D3287}" presName="Accent3" presStyleCnt="0"/>
      <dgm:spPr/>
    </dgm:pt>
    <dgm:pt modelId="{5B084EE4-D135-4C41-8F27-DCD6E33570E3}" type="pres">
      <dgm:prSet presAssocID="{7C9B712B-44F3-4EEE-A5F4-FDB9083D3287}" presName="Accent" presStyleLbl="node1" presStyleIdx="2" presStyleCnt="3"/>
      <dgm:spPr>
        <a:solidFill>
          <a:srgbClr val="0070C0"/>
        </a:solidFill>
        <a:ln>
          <a:solidFill>
            <a:schemeClr val="bg1"/>
          </a:solidFill>
        </a:ln>
      </dgm:spPr>
    </dgm:pt>
    <dgm:pt modelId="{C32B56B9-05C9-43AF-9B31-43F23631B824}" type="pres">
      <dgm:prSet presAssocID="{7C9B712B-44F3-4EEE-A5F4-FDB9083D3287}" presName="Parent3" presStyleLbl="revTx" presStyleIdx="2" presStyleCnt="3" custLinFactX="48310" custLinFactNeighborX="100000" custLinFactNeighborY="-4517">
        <dgm:presLayoutVars>
          <dgm:chMax val="1"/>
          <dgm:chPref val="1"/>
          <dgm:bulletEnabled val="1"/>
        </dgm:presLayoutVars>
      </dgm:prSet>
      <dgm:spPr/>
    </dgm:pt>
  </dgm:ptLst>
  <dgm:cxnLst>
    <dgm:cxn modelId="{4583273D-6AAD-40D8-A27D-7BF9B65BB505}" srcId="{8934A12E-B8ED-45AF-89AE-1AA03CE5CD3C}" destId="{7C9B712B-44F3-4EEE-A5F4-FDB9083D3287}" srcOrd="2" destOrd="0" parTransId="{0FE54E94-2DE9-437A-8606-072A4A051E81}" sibTransId="{56E5CC90-C839-4260-A155-103F40833A1B}"/>
    <dgm:cxn modelId="{E8E3FC83-B27C-48AF-8E4F-D327BF081DCC}" type="presOf" srcId="{0C30F91C-9384-4809-A5C8-BC286D7E7D26}" destId="{B5EAEE6D-AE41-402F-9DC2-243CC9D04B16}" srcOrd="0" destOrd="0" presId="urn:microsoft.com/office/officeart/2009/layout/CircleArrowProcess"/>
    <dgm:cxn modelId="{81E63F88-5C50-4EFA-8760-0BD4134F8813}" type="presOf" srcId="{C8E09DA3-F182-44F5-8FBD-A0241D39D72A}" destId="{3671AD9E-2874-4BC1-849C-8E01A1239020}" srcOrd="0" destOrd="0" presId="urn:microsoft.com/office/officeart/2009/layout/CircleArrowProcess"/>
    <dgm:cxn modelId="{B2D13CCB-9DF0-4985-8A01-055C51441D5E}" type="presOf" srcId="{7C9B712B-44F3-4EEE-A5F4-FDB9083D3287}" destId="{C32B56B9-05C9-43AF-9B31-43F23631B824}" srcOrd="0" destOrd="0" presId="urn:microsoft.com/office/officeart/2009/layout/CircleArrowProcess"/>
    <dgm:cxn modelId="{9E9185D3-E807-4301-9A4F-FC6D1C72246F}" srcId="{8934A12E-B8ED-45AF-89AE-1AA03CE5CD3C}" destId="{C8E09DA3-F182-44F5-8FBD-A0241D39D72A}" srcOrd="1" destOrd="0" parTransId="{AE760538-FE03-446F-BE80-70CAC7CDA49E}" sibTransId="{9D43B669-59D2-4A04-B721-22809B4671F3}"/>
    <dgm:cxn modelId="{2C0ED5E5-DD27-4806-B552-8D17B63999C2}" srcId="{8934A12E-B8ED-45AF-89AE-1AA03CE5CD3C}" destId="{0C30F91C-9384-4809-A5C8-BC286D7E7D26}" srcOrd="0" destOrd="0" parTransId="{70410BD4-3C77-4D47-8F16-F0EA209AC2C9}" sibTransId="{A583C273-87FE-473C-8406-B0B418210D30}"/>
    <dgm:cxn modelId="{35AD8CF1-B5EE-4E1C-ACF0-7867D53BC1F9}" type="presOf" srcId="{8934A12E-B8ED-45AF-89AE-1AA03CE5CD3C}" destId="{F8FF7275-2BC4-4F8D-B238-BE0C2726E078}" srcOrd="0" destOrd="0" presId="urn:microsoft.com/office/officeart/2009/layout/CircleArrowProcess"/>
    <dgm:cxn modelId="{4C0F52CA-542D-47BF-BAAE-748BF2B1BA2C}" type="presParOf" srcId="{F8FF7275-2BC4-4F8D-B238-BE0C2726E078}" destId="{AF40BD72-D215-4CB3-ABCA-2DFA35C81449}" srcOrd="0" destOrd="0" presId="urn:microsoft.com/office/officeart/2009/layout/CircleArrowProcess"/>
    <dgm:cxn modelId="{45647D26-2620-4580-9347-391B33AE8543}" type="presParOf" srcId="{AF40BD72-D215-4CB3-ABCA-2DFA35C81449}" destId="{BB12ED7D-879D-4691-BA7B-94EF4D766357}" srcOrd="0" destOrd="0" presId="urn:microsoft.com/office/officeart/2009/layout/CircleArrowProcess"/>
    <dgm:cxn modelId="{7671DC81-0C93-48DA-8848-D6612DC542BA}" type="presParOf" srcId="{F8FF7275-2BC4-4F8D-B238-BE0C2726E078}" destId="{B5EAEE6D-AE41-402F-9DC2-243CC9D04B16}" srcOrd="1" destOrd="0" presId="urn:microsoft.com/office/officeart/2009/layout/CircleArrowProcess"/>
    <dgm:cxn modelId="{883E8712-0ECB-4914-BEE6-42AA29E5B515}" type="presParOf" srcId="{F8FF7275-2BC4-4F8D-B238-BE0C2726E078}" destId="{9126E509-D7B6-41C5-A06C-6C6362077F79}" srcOrd="2" destOrd="0" presId="urn:microsoft.com/office/officeart/2009/layout/CircleArrowProcess"/>
    <dgm:cxn modelId="{E8BF9976-DED6-440E-91B6-0DAB056D7D6B}" type="presParOf" srcId="{9126E509-D7B6-41C5-A06C-6C6362077F79}" destId="{AEBFF23A-8390-4ACF-8AED-0F89F04F8234}" srcOrd="0" destOrd="0" presId="urn:microsoft.com/office/officeart/2009/layout/CircleArrowProcess"/>
    <dgm:cxn modelId="{984A67E1-D00F-476D-80E3-53E7CC8A929A}" type="presParOf" srcId="{F8FF7275-2BC4-4F8D-B238-BE0C2726E078}" destId="{3671AD9E-2874-4BC1-849C-8E01A1239020}" srcOrd="3" destOrd="0" presId="urn:microsoft.com/office/officeart/2009/layout/CircleArrowProcess"/>
    <dgm:cxn modelId="{50D44657-DAAC-4D58-B78D-CA88667DDD81}" type="presParOf" srcId="{F8FF7275-2BC4-4F8D-B238-BE0C2726E078}" destId="{0F6DCBC1-D38E-4AF1-819F-0A7801DF58FF}" srcOrd="4" destOrd="0" presId="urn:microsoft.com/office/officeart/2009/layout/CircleArrowProcess"/>
    <dgm:cxn modelId="{93F5D7B2-5BA6-41D1-A11E-CE08819BEF01}" type="presParOf" srcId="{0F6DCBC1-D38E-4AF1-819F-0A7801DF58FF}" destId="{5B084EE4-D135-4C41-8F27-DCD6E33570E3}" srcOrd="0" destOrd="0" presId="urn:microsoft.com/office/officeart/2009/layout/CircleArrowProcess"/>
    <dgm:cxn modelId="{2BD32DDB-95F1-4B0F-A6DA-912E7E747286}" type="presParOf" srcId="{F8FF7275-2BC4-4F8D-B238-BE0C2726E078}" destId="{C32B56B9-05C9-43AF-9B31-43F23631B824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2ED7D-879D-4691-BA7B-94EF4D766357}">
      <dsp:nvSpPr>
        <dsp:cNvPr id="0" name=""/>
        <dsp:cNvSpPr/>
      </dsp:nvSpPr>
      <dsp:spPr>
        <a:xfrm>
          <a:off x="5531206" y="0"/>
          <a:ext cx="4620635" cy="4621338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rgbClr val="7030A0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AEE6D-AE41-402F-9DC2-243CC9D04B16}">
      <dsp:nvSpPr>
        <dsp:cNvPr id="0" name=""/>
        <dsp:cNvSpPr/>
      </dsp:nvSpPr>
      <dsp:spPr>
        <a:xfrm>
          <a:off x="10366608" y="1436221"/>
          <a:ext cx="2567598" cy="1283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10366608" y="1436221"/>
        <a:ext cx="2567598" cy="1283491"/>
      </dsp:txXfrm>
    </dsp:sp>
    <dsp:sp modelId="{AEBFF23A-8390-4ACF-8AED-0F89F04F8234}">
      <dsp:nvSpPr>
        <dsp:cNvPr id="0" name=""/>
        <dsp:cNvSpPr/>
      </dsp:nvSpPr>
      <dsp:spPr>
        <a:xfrm>
          <a:off x="4247841" y="2655301"/>
          <a:ext cx="4620635" cy="462133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rgbClr val="FFC000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71AD9E-2874-4BC1-849C-8E01A1239020}">
      <dsp:nvSpPr>
        <dsp:cNvPr id="0" name=""/>
        <dsp:cNvSpPr/>
      </dsp:nvSpPr>
      <dsp:spPr>
        <a:xfrm>
          <a:off x="8798799" y="4409439"/>
          <a:ext cx="2567598" cy="1283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8798799" y="4409439"/>
        <a:ext cx="2567598" cy="1283491"/>
      </dsp:txXfrm>
    </dsp:sp>
    <dsp:sp modelId="{5B084EE4-D135-4C41-8F27-DCD6E33570E3}">
      <dsp:nvSpPr>
        <dsp:cNvPr id="0" name=""/>
        <dsp:cNvSpPr/>
      </dsp:nvSpPr>
      <dsp:spPr>
        <a:xfrm>
          <a:off x="5860074" y="5628356"/>
          <a:ext cx="3969841" cy="3971432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rgbClr val="0070C0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2B56B9-05C9-43AF-9B31-43F23631B824}">
      <dsp:nvSpPr>
        <dsp:cNvPr id="0" name=""/>
        <dsp:cNvSpPr/>
      </dsp:nvSpPr>
      <dsp:spPr>
        <a:xfrm>
          <a:off x="10366597" y="6955630"/>
          <a:ext cx="2567598" cy="1283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10366597" y="6955630"/>
        <a:ext cx="2567598" cy="12834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2ED7D-879D-4691-BA7B-94EF4D766357}">
      <dsp:nvSpPr>
        <dsp:cNvPr id="0" name=""/>
        <dsp:cNvSpPr/>
      </dsp:nvSpPr>
      <dsp:spPr>
        <a:xfrm>
          <a:off x="5531206" y="0"/>
          <a:ext cx="4620635" cy="4621338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rgbClr val="7030A0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AEE6D-AE41-402F-9DC2-243CC9D04B16}">
      <dsp:nvSpPr>
        <dsp:cNvPr id="0" name=""/>
        <dsp:cNvSpPr/>
      </dsp:nvSpPr>
      <dsp:spPr>
        <a:xfrm>
          <a:off x="10366608" y="1436221"/>
          <a:ext cx="2567598" cy="1283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10366608" y="1436221"/>
        <a:ext cx="2567598" cy="1283491"/>
      </dsp:txXfrm>
    </dsp:sp>
    <dsp:sp modelId="{AEBFF23A-8390-4ACF-8AED-0F89F04F8234}">
      <dsp:nvSpPr>
        <dsp:cNvPr id="0" name=""/>
        <dsp:cNvSpPr/>
      </dsp:nvSpPr>
      <dsp:spPr>
        <a:xfrm>
          <a:off x="4247841" y="2655301"/>
          <a:ext cx="4620635" cy="462133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rgbClr val="FFC000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71AD9E-2874-4BC1-849C-8E01A1239020}">
      <dsp:nvSpPr>
        <dsp:cNvPr id="0" name=""/>
        <dsp:cNvSpPr/>
      </dsp:nvSpPr>
      <dsp:spPr>
        <a:xfrm>
          <a:off x="8798799" y="4409439"/>
          <a:ext cx="2567598" cy="1283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8798799" y="4409439"/>
        <a:ext cx="2567598" cy="1283491"/>
      </dsp:txXfrm>
    </dsp:sp>
    <dsp:sp modelId="{5B084EE4-D135-4C41-8F27-DCD6E33570E3}">
      <dsp:nvSpPr>
        <dsp:cNvPr id="0" name=""/>
        <dsp:cNvSpPr/>
      </dsp:nvSpPr>
      <dsp:spPr>
        <a:xfrm>
          <a:off x="5860074" y="5628356"/>
          <a:ext cx="3969841" cy="3971432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rgbClr val="0070C0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2B56B9-05C9-43AF-9B31-43F23631B824}">
      <dsp:nvSpPr>
        <dsp:cNvPr id="0" name=""/>
        <dsp:cNvSpPr/>
      </dsp:nvSpPr>
      <dsp:spPr>
        <a:xfrm>
          <a:off x="10366597" y="6955630"/>
          <a:ext cx="2567598" cy="1283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10366597" y="6955630"/>
        <a:ext cx="2567598" cy="12834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965" y="2356703"/>
            <a:ext cx="18359596" cy="5013407"/>
          </a:xfrm>
        </p:spPr>
        <p:txBody>
          <a:bodyPr anchor="b"/>
          <a:lstStyle>
            <a:lvl1pPr algn="ctr">
              <a:defRPr sz="1259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9941" y="7563446"/>
            <a:ext cx="16199644" cy="3476717"/>
          </a:xfrm>
        </p:spPr>
        <p:txBody>
          <a:bodyPr/>
          <a:lstStyle>
            <a:lvl1pPr marL="0" indent="0" algn="ctr">
              <a:buNone/>
              <a:defRPr sz="5040"/>
            </a:lvl1pPr>
            <a:lvl2pPr marL="960029" indent="0" algn="ctr">
              <a:buNone/>
              <a:defRPr sz="4200"/>
            </a:lvl2pPr>
            <a:lvl3pPr marL="1920057" indent="0" algn="ctr">
              <a:buNone/>
              <a:defRPr sz="3780"/>
            </a:lvl3pPr>
            <a:lvl4pPr marL="2880086" indent="0" algn="ctr">
              <a:buNone/>
              <a:defRPr sz="3360"/>
            </a:lvl4pPr>
            <a:lvl5pPr marL="3840114" indent="0" algn="ctr">
              <a:buNone/>
              <a:defRPr sz="3360"/>
            </a:lvl5pPr>
            <a:lvl6pPr marL="4800143" indent="0" algn="ctr">
              <a:buNone/>
              <a:defRPr sz="3360"/>
            </a:lvl6pPr>
            <a:lvl7pPr marL="5760171" indent="0" algn="ctr">
              <a:buNone/>
              <a:defRPr sz="3360"/>
            </a:lvl7pPr>
            <a:lvl8pPr marL="6720200" indent="0" algn="ctr">
              <a:buNone/>
              <a:defRPr sz="3360"/>
            </a:lvl8pPr>
            <a:lvl9pPr marL="7680228" indent="0" algn="ctr">
              <a:buNone/>
              <a:defRPr sz="336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B98B8-703C-4E53-9600-776CF0F648D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D2AC7-0BC4-42FD-984F-1087A4EE8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878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B98B8-703C-4E53-9600-776CF0F648D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D2AC7-0BC4-42FD-984F-1087A4EE8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278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457161" y="766678"/>
            <a:ext cx="4657398" cy="1220351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968" y="766678"/>
            <a:ext cx="13702199" cy="1220351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B98B8-703C-4E53-9600-776CF0F648D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D2AC7-0BC4-42FD-984F-1087A4EE8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78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B98B8-703C-4E53-9600-776CF0F648D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D2AC7-0BC4-42FD-984F-1087A4EE8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978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719" y="3590057"/>
            <a:ext cx="18629590" cy="5990088"/>
          </a:xfrm>
        </p:spPr>
        <p:txBody>
          <a:bodyPr anchor="b"/>
          <a:lstStyle>
            <a:lvl1pPr>
              <a:defRPr sz="1259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3719" y="9636813"/>
            <a:ext cx="18629590" cy="3150046"/>
          </a:xfrm>
        </p:spPr>
        <p:txBody>
          <a:bodyPr/>
          <a:lstStyle>
            <a:lvl1pPr marL="0" indent="0">
              <a:buNone/>
              <a:defRPr sz="5040">
                <a:solidFill>
                  <a:schemeClr val="tx1"/>
                </a:solidFill>
              </a:defRPr>
            </a:lvl1pPr>
            <a:lvl2pPr marL="960029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2pPr>
            <a:lvl3pPr marL="1920057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3pPr>
            <a:lvl4pPr marL="2880086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4pPr>
            <a:lvl5pPr marL="3840114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5pPr>
            <a:lvl6pPr marL="4800143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6pPr>
            <a:lvl7pPr marL="5760171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7pPr>
            <a:lvl8pPr marL="672020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8pPr>
            <a:lvl9pPr marL="7680228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B98B8-703C-4E53-9600-776CF0F648D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D2AC7-0BC4-42FD-984F-1087A4EE8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43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967" y="3833390"/>
            <a:ext cx="9179798" cy="91368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34760" y="3833390"/>
            <a:ext cx="9179798" cy="91368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B98B8-703C-4E53-9600-776CF0F648D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D2AC7-0BC4-42FD-984F-1087A4EE8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97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766681"/>
            <a:ext cx="18629590" cy="278337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7783" y="3530053"/>
            <a:ext cx="9137610" cy="1730025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029" indent="0">
              <a:buNone/>
              <a:defRPr sz="4200" b="1"/>
            </a:lvl2pPr>
            <a:lvl3pPr marL="1920057" indent="0">
              <a:buNone/>
              <a:defRPr sz="3780" b="1"/>
            </a:lvl3pPr>
            <a:lvl4pPr marL="2880086" indent="0">
              <a:buNone/>
              <a:defRPr sz="3360" b="1"/>
            </a:lvl4pPr>
            <a:lvl5pPr marL="3840114" indent="0">
              <a:buNone/>
              <a:defRPr sz="3360" b="1"/>
            </a:lvl5pPr>
            <a:lvl6pPr marL="4800143" indent="0">
              <a:buNone/>
              <a:defRPr sz="3360" b="1"/>
            </a:lvl6pPr>
            <a:lvl7pPr marL="5760171" indent="0">
              <a:buNone/>
              <a:defRPr sz="3360" b="1"/>
            </a:lvl7pPr>
            <a:lvl8pPr marL="6720200" indent="0">
              <a:buNone/>
              <a:defRPr sz="3360" b="1"/>
            </a:lvl8pPr>
            <a:lvl9pPr marL="7680228" indent="0">
              <a:buNone/>
              <a:defRPr sz="336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7783" y="5260078"/>
            <a:ext cx="9137610" cy="77367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34761" y="3530053"/>
            <a:ext cx="9182611" cy="1730025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029" indent="0">
              <a:buNone/>
              <a:defRPr sz="4200" b="1"/>
            </a:lvl2pPr>
            <a:lvl3pPr marL="1920057" indent="0">
              <a:buNone/>
              <a:defRPr sz="3780" b="1"/>
            </a:lvl3pPr>
            <a:lvl4pPr marL="2880086" indent="0">
              <a:buNone/>
              <a:defRPr sz="3360" b="1"/>
            </a:lvl4pPr>
            <a:lvl5pPr marL="3840114" indent="0">
              <a:buNone/>
              <a:defRPr sz="3360" b="1"/>
            </a:lvl5pPr>
            <a:lvl6pPr marL="4800143" indent="0">
              <a:buNone/>
              <a:defRPr sz="3360" b="1"/>
            </a:lvl6pPr>
            <a:lvl7pPr marL="5760171" indent="0">
              <a:buNone/>
              <a:defRPr sz="3360" b="1"/>
            </a:lvl7pPr>
            <a:lvl8pPr marL="6720200" indent="0">
              <a:buNone/>
              <a:defRPr sz="3360" b="1"/>
            </a:lvl8pPr>
            <a:lvl9pPr marL="7680228" indent="0">
              <a:buNone/>
              <a:defRPr sz="336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34761" y="5260078"/>
            <a:ext cx="9182611" cy="77367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B98B8-703C-4E53-9600-776CF0F648D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D2AC7-0BC4-42FD-984F-1087A4EE8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09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B98B8-703C-4E53-9600-776CF0F648D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D2AC7-0BC4-42FD-984F-1087A4EE8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801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B98B8-703C-4E53-9600-776CF0F648D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D2AC7-0BC4-42FD-984F-1087A4EE8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050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960014"/>
            <a:ext cx="6966409" cy="3360050"/>
          </a:xfrm>
        </p:spPr>
        <p:txBody>
          <a:bodyPr anchor="b"/>
          <a:lstStyle>
            <a:lvl1pPr>
              <a:defRPr sz="671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2611" y="2073367"/>
            <a:ext cx="10934760" cy="10233485"/>
          </a:xfrm>
        </p:spPr>
        <p:txBody>
          <a:bodyPr/>
          <a:lstStyle>
            <a:lvl1pPr>
              <a:defRPr sz="6719"/>
            </a:lvl1pPr>
            <a:lvl2pPr>
              <a:defRPr sz="5879"/>
            </a:lvl2pPr>
            <a:lvl3pPr>
              <a:defRPr sz="5040"/>
            </a:lvl3pPr>
            <a:lvl4pPr>
              <a:defRPr sz="4200"/>
            </a:lvl4pPr>
            <a:lvl5pPr>
              <a:defRPr sz="4200"/>
            </a:lvl5pPr>
            <a:lvl6pPr>
              <a:defRPr sz="4200"/>
            </a:lvl6pPr>
            <a:lvl7pPr>
              <a:defRPr sz="4200"/>
            </a:lvl7pPr>
            <a:lvl8pPr>
              <a:defRPr sz="4200"/>
            </a:lvl8pPr>
            <a:lvl9pPr>
              <a:defRPr sz="4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1" y="4320064"/>
            <a:ext cx="6966409" cy="8003453"/>
          </a:xfrm>
        </p:spPr>
        <p:txBody>
          <a:bodyPr/>
          <a:lstStyle>
            <a:lvl1pPr marL="0" indent="0">
              <a:buNone/>
              <a:defRPr sz="3360"/>
            </a:lvl1pPr>
            <a:lvl2pPr marL="960029" indent="0">
              <a:buNone/>
              <a:defRPr sz="2940"/>
            </a:lvl2pPr>
            <a:lvl3pPr marL="1920057" indent="0">
              <a:buNone/>
              <a:defRPr sz="2520"/>
            </a:lvl3pPr>
            <a:lvl4pPr marL="2880086" indent="0">
              <a:buNone/>
              <a:defRPr sz="2100"/>
            </a:lvl4pPr>
            <a:lvl5pPr marL="3840114" indent="0">
              <a:buNone/>
              <a:defRPr sz="2100"/>
            </a:lvl5pPr>
            <a:lvl6pPr marL="4800143" indent="0">
              <a:buNone/>
              <a:defRPr sz="2100"/>
            </a:lvl6pPr>
            <a:lvl7pPr marL="5760171" indent="0">
              <a:buNone/>
              <a:defRPr sz="2100"/>
            </a:lvl7pPr>
            <a:lvl8pPr marL="6720200" indent="0">
              <a:buNone/>
              <a:defRPr sz="2100"/>
            </a:lvl8pPr>
            <a:lvl9pPr marL="7680228" indent="0">
              <a:buNone/>
              <a:defRPr sz="21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B98B8-703C-4E53-9600-776CF0F648D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D2AC7-0BC4-42FD-984F-1087A4EE8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098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960014"/>
            <a:ext cx="6966409" cy="3360050"/>
          </a:xfrm>
        </p:spPr>
        <p:txBody>
          <a:bodyPr anchor="b"/>
          <a:lstStyle>
            <a:lvl1pPr>
              <a:defRPr sz="671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82611" y="2073367"/>
            <a:ext cx="10934760" cy="10233485"/>
          </a:xfrm>
        </p:spPr>
        <p:txBody>
          <a:bodyPr anchor="t"/>
          <a:lstStyle>
            <a:lvl1pPr marL="0" indent="0">
              <a:buNone/>
              <a:defRPr sz="6719"/>
            </a:lvl1pPr>
            <a:lvl2pPr marL="960029" indent="0">
              <a:buNone/>
              <a:defRPr sz="5879"/>
            </a:lvl2pPr>
            <a:lvl3pPr marL="1920057" indent="0">
              <a:buNone/>
              <a:defRPr sz="5040"/>
            </a:lvl3pPr>
            <a:lvl4pPr marL="2880086" indent="0">
              <a:buNone/>
              <a:defRPr sz="4200"/>
            </a:lvl4pPr>
            <a:lvl5pPr marL="3840114" indent="0">
              <a:buNone/>
              <a:defRPr sz="4200"/>
            </a:lvl5pPr>
            <a:lvl6pPr marL="4800143" indent="0">
              <a:buNone/>
              <a:defRPr sz="4200"/>
            </a:lvl6pPr>
            <a:lvl7pPr marL="5760171" indent="0">
              <a:buNone/>
              <a:defRPr sz="4200"/>
            </a:lvl7pPr>
            <a:lvl8pPr marL="6720200" indent="0">
              <a:buNone/>
              <a:defRPr sz="4200"/>
            </a:lvl8pPr>
            <a:lvl9pPr marL="7680228" indent="0">
              <a:buNone/>
              <a:defRPr sz="42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1" y="4320064"/>
            <a:ext cx="6966409" cy="8003453"/>
          </a:xfrm>
        </p:spPr>
        <p:txBody>
          <a:bodyPr/>
          <a:lstStyle>
            <a:lvl1pPr marL="0" indent="0">
              <a:buNone/>
              <a:defRPr sz="3360"/>
            </a:lvl1pPr>
            <a:lvl2pPr marL="960029" indent="0">
              <a:buNone/>
              <a:defRPr sz="2940"/>
            </a:lvl2pPr>
            <a:lvl3pPr marL="1920057" indent="0">
              <a:buNone/>
              <a:defRPr sz="2520"/>
            </a:lvl3pPr>
            <a:lvl4pPr marL="2880086" indent="0">
              <a:buNone/>
              <a:defRPr sz="2100"/>
            </a:lvl4pPr>
            <a:lvl5pPr marL="3840114" indent="0">
              <a:buNone/>
              <a:defRPr sz="2100"/>
            </a:lvl5pPr>
            <a:lvl6pPr marL="4800143" indent="0">
              <a:buNone/>
              <a:defRPr sz="2100"/>
            </a:lvl6pPr>
            <a:lvl7pPr marL="5760171" indent="0">
              <a:buNone/>
              <a:defRPr sz="2100"/>
            </a:lvl7pPr>
            <a:lvl8pPr marL="6720200" indent="0">
              <a:buNone/>
              <a:defRPr sz="2100"/>
            </a:lvl8pPr>
            <a:lvl9pPr marL="7680228" indent="0">
              <a:buNone/>
              <a:defRPr sz="21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B98B8-703C-4E53-9600-776CF0F648D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D2AC7-0BC4-42FD-984F-1087A4EE8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97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968" y="766681"/>
            <a:ext cx="18629590" cy="278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968" y="3833390"/>
            <a:ext cx="18629590" cy="9136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4967" y="13346867"/>
            <a:ext cx="4859893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B98B8-703C-4E53-9600-776CF0F648D4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4843" y="13346867"/>
            <a:ext cx="7289840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54665" y="13346867"/>
            <a:ext cx="4859893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8D2AC7-0BC4-42FD-984F-1087A4EE8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43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920057" rtl="0" eaLnBrk="1" latinLnBrk="0" hangingPunct="1">
        <a:lnSpc>
          <a:spcPct val="90000"/>
        </a:lnSpc>
        <a:spcBef>
          <a:spcPct val="0"/>
        </a:spcBef>
        <a:buNone/>
        <a:defRPr sz="923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0014" indent="-480014" algn="l" defTabSz="1920057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5879" kern="1200">
          <a:solidFill>
            <a:schemeClr val="tx1"/>
          </a:solidFill>
          <a:latin typeface="+mn-lt"/>
          <a:ea typeface="+mn-ea"/>
          <a:cs typeface="+mn-cs"/>
        </a:defRPr>
      </a:lvl1pPr>
      <a:lvl2pPr marL="1440043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2pPr>
      <a:lvl3pPr marL="2400071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3pPr>
      <a:lvl4pPr marL="3360100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4320129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5280157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6240186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7200214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8160243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1pPr>
      <a:lvl2pPr marL="960029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920057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3pPr>
      <a:lvl4pPr marL="2880086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3840114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4800143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5760171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6720200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7680228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2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11.png"/><Relationship Id="rId5" Type="http://schemas.openxmlformats.org/officeDocument/2006/relationships/diagramData" Target="../diagrams/data1.xml"/><Relationship Id="rId10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0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1.png"/><Relationship Id="rId9" Type="http://schemas.microsoft.com/office/2007/relationships/diagramDrawing" Target="../diagrams/drawing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027819-0577-4D52-B529-0EE33077A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2191" y="5327031"/>
            <a:ext cx="4295141" cy="3746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51A9B1-E2FA-4428-9C4D-55301772D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837" y="2951445"/>
            <a:ext cx="6920354" cy="603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896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5">
            <a:extLst>
              <a:ext uri="{FF2B5EF4-FFF2-40B4-BE49-F238E27FC236}">
                <a16:creationId xmlns:a16="http://schemas.microsoft.com/office/drawing/2014/main" id="{B81D7478-B0FA-4BEF-817F-20C0D5A913E6}"/>
              </a:ext>
            </a:extLst>
          </p:cNvPr>
          <p:cNvSpPr txBox="1"/>
          <p:nvPr/>
        </p:nvSpPr>
        <p:spPr>
          <a:xfrm>
            <a:off x="4703762" y="3771108"/>
            <a:ext cx="1219200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s-ES" sz="2800" b="1" kern="1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Neuromorphic</a:t>
            </a:r>
            <a:r>
              <a:rPr lang="es-ES" sz="2800" b="1" kern="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ES" sz="2800" b="1" kern="1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Calculator</a:t>
            </a:r>
            <a:r>
              <a:rPr lang="es-ES" sz="2800" b="1" kern="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2025:</a:t>
            </a:r>
          </a:p>
          <a:p>
            <a:pPr algn="ctr">
              <a:spcAft>
                <a:spcPts val="1200"/>
              </a:spcAft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Developing an AI assisted Neuromorphic Material Simulator: </a:t>
            </a:r>
          </a:p>
          <a:p>
            <a:pPr algn="ctr">
              <a:spcAft>
                <a:spcPts val="1200"/>
              </a:spcAft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Example Case SrTiO3 (Cubic)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D119C2-F0C0-4523-B8A0-4B162F706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9762" y="6298763"/>
            <a:ext cx="5291787" cy="39871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6FA1A2-780E-43C7-8578-90E59C5CF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325" y="6260599"/>
            <a:ext cx="5157407" cy="402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75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5">
            <a:extLst>
              <a:ext uri="{FF2B5EF4-FFF2-40B4-BE49-F238E27FC236}">
                <a16:creationId xmlns:a16="http://schemas.microsoft.com/office/drawing/2014/main" id="{B81D7478-B0FA-4BEF-817F-20C0D5A913E6}"/>
              </a:ext>
            </a:extLst>
          </p:cNvPr>
          <p:cNvSpPr txBox="1"/>
          <p:nvPr/>
        </p:nvSpPr>
        <p:spPr>
          <a:xfrm>
            <a:off x="4703762" y="3771108"/>
            <a:ext cx="1219200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s-ES" sz="2800" b="1" kern="1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Neuromorphic</a:t>
            </a:r>
            <a:r>
              <a:rPr lang="es-ES" sz="2800" b="1" kern="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ES" sz="2800" b="1" kern="1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Calculator</a:t>
            </a:r>
            <a:r>
              <a:rPr lang="es-ES" sz="2800" b="1" kern="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2025:</a:t>
            </a:r>
          </a:p>
          <a:p>
            <a:pPr algn="ctr">
              <a:spcAft>
                <a:spcPts val="1200"/>
              </a:spcAft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Developing an AI assisted Neuromorphic Material Simulator: </a:t>
            </a:r>
          </a:p>
          <a:p>
            <a:pPr algn="ctr">
              <a:spcAft>
                <a:spcPts val="1200"/>
              </a:spcAft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Example Case SrTiO3 (Cubic)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BEE520-1AF7-4D74-97D7-88264E517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720" y="6298763"/>
            <a:ext cx="4966556" cy="398748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7295B00-DAD2-424F-A4BA-BA0F1DFE5529}"/>
              </a:ext>
            </a:extLst>
          </p:cNvPr>
          <p:cNvGrpSpPr/>
          <p:nvPr/>
        </p:nvGrpSpPr>
        <p:grpSpPr>
          <a:xfrm>
            <a:off x="10722780" y="6298762"/>
            <a:ext cx="5281938" cy="3987486"/>
            <a:chOff x="6019018" y="2527656"/>
            <a:chExt cx="5281938" cy="398748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478E764-DDCE-4FA1-9053-F67C896938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01"/>
            <a:stretch/>
          </p:blipFill>
          <p:spPr>
            <a:xfrm>
              <a:off x="6096000" y="2527656"/>
              <a:ext cx="5204956" cy="398748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0172BE0-7A45-4533-9FDE-0DB94B105581}"/>
                </a:ext>
              </a:extLst>
            </p:cNvPr>
            <p:cNvSpPr/>
            <p:nvPr/>
          </p:nvSpPr>
          <p:spPr>
            <a:xfrm>
              <a:off x="6157518" y="3800213"/>
              <a:ext cx="186131" cy="12751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5AEA52-B507-4EA1-8090-C922ECE39D29}"/>
                </a:ext>
              </a:extLst>
            </p:cNvPr>
            <p:cNvSpPr txBox="1"/>
            <p:nvPr/>
          </p:nvSpPr>
          <p:spPr>
            <a:xfrm rot="16200000">
              <a:off x="5758659" y="4299276"/>
              <a:ext cx="797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>
                  <a:latin typeface="Arial" panose="020B0604020202020204" pitchFamily="34" charset="0"/>
                  <a:cs typeface="Arial" panose="020B0604020202020204" pitchFamily="34" charset="0"/>
                </a:rPr>
                <a:t>E-E</a:t>
              </a:r>
              <a:r>
                <a:rPr lang="es-ES" sz="12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lang="es-ES" sz="1200" dirty="0">
                  <a:latin typeface="Arial" panose="020B0604020202020204" pitchFamily="34" charset="0"/>
                  <a:cs typeface="Arial" panose="020B0604020202020204" pitchFamily="34" charset="0"/>
                </a:rPr>
                <a:t> (eV)</a:t>
              </a:r>
              <a:endParaRPr lang="en-US" sz="1200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5C66B2-F05C-4B42-80FB-A89FD3700D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31375" y="4679950"/>
              <a:ext cx="90000" cy="889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A93A29-8956-4BEC-BA6B-EFE7FA78F9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39671" y="4089400"/>
              <a:ext cx="90000" cy="889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6C0F331-0B80-426F-BA95-EC1DFDB688EE}"/>
                </a:ext>
              </a:extLst>
            </p:cNvPr>
            <p:cNvCxnSpPr/>
            <p:nvPr/>
          </p:nvCxnSpPr>
          <p:spPr>
            <a:xfrm>
              <a:off x="8729671" y="4165600"/>
              <a:ext cx="1001704" cy="514350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1822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78E764-DDCE-4FA1-9053-F67C896938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1"/>
          <a:stretch/>
        </p:blipFill>
        <p:spPr>
          <a:xfrm>
            <a:off x="10799764" y="7973990"/>
            <a:ext cx="3018243" cy="2312258"/>
          </a:xfrm>
          <a:prstGeom prst="rect">
            <a:avLst/>
          </a:prstGeom>
        </p:spPr>
      </p:pic>
      <p:sp>
        <p:nvSpPr>
          <p:cNvPr id="5" name="CuadroTexto 5">
            <a:extLst>
              <a:ext uri="{FF2B5EF4-FFF2-40B4-BE49-F238E27FC236}">
                <a16:creationId xmlns:a16="http://schemas.microsoft.com/office/drawing/2014/main" id="{B81D7478-B0FA-4BEF-817F-20C0D5A913E6}"/>
              </a:ext>
            </a:extLst>
          </p:cNvPr>
          <p:cNvSpPr txBox="1"/>
          <p:nvPr/>
        </p:nvSpPr>
        <p:spPr>
          <a:xfrm>
            <a:off x="4703762" y="4576450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s-ES" sz="2800" b="1" kern="1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Neuromorphic</a:t>
            </a:r>
            <a:r>
              <a:rPr lang="es-ES" sz="2800" b="1" kern="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ES" sz="2800" b="1" kern="1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Calculator</a:t>
            </a:r>
            <a:r>
              <a:rPr lang="es-ES" sz="2800" b="1" kern="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2025: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Example Case SrTiO3 (Cubic)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25B903-A3C5-4B07-884F-C1EAE054F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16" y="3838218"/>
            <a:ext cx="83619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028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357099D-EB33-4B5A-898D-58A701C5D5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2073536"/>
              </p:ext>
            </p:extLst>
          </p:nvPr>
        </p:nvGraphicFramePr>
        <p:xfrm>
          <a:off x="6544097" y="4833406"/>
          <a:ext cx="3276600" cy="261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7" name="Graph" r:id="rId3" imgW="3277293" imgH="2616085" progId="Origin95.Graph">
                  <p:embed/>
                </p:oleObj>
              </mc:Choice>
              <mc:Fallback>
                <p:oleObj name="Graph" r:id="rId3" imgW="3277293" imgH="2616085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44097" y="4833406"/>
                        <a:ext cx="3276600" cy="261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0" name="Picture 379">
            <a:extLst>
              <a:ext uri="{FF2B5EF4-FFF2-40B4-BE49-F238E27FC236}">
                <a16:creationId xmlns:a16="http://schemas.microsoft.com/office/drawing/2014/main" id="{54C6BFC2-14D0-4F36-A12B-9D39A3083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5414" y="7297265"/>
            <a:ext cx="3401863" cy="2731245"/>
          </a:xfrm>
          <a:prstGeom prst="rect">
            <a:avLst/>
          </a:prstGeom>
        </p:spPr>
      </p:pic>
      <p:pic>
        <p:nvPicPr>
          <p:cNvPr id="381" name="Picture 380">
            <a:extLst>
              <a:ext uri="{FF2B5EF4-FFF2-40B4-BE49-F238E27FC236}">
                <a16:creationId xmlns:a16="http://schemas.microsoft.com/office/drawing/2014/main" id="{749AF9C4-2E02-4D8A-825E-DA28847B61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0060" y="5834485"/>
            <a:ext cx="3499407" cy="2731245"/>
          </a:xfrm>
          <a:prstGeom prst="rect">
            <a:avLst/>
          </a:prstGeom>
        </p:spPr>
      </p:pic>
      <p:pic>
        <p:nvPicPr>
          <p:cNvPr id="382" name="Picture 381">
            <a:extLst>
              <a:ext uri="{FF2B5EF4-FFF2-40B4-BE49-F238E27FC236}">
                <a16:creationId xmlns:a16="http://schemas.microsoft.com/office/drawing/2014/main" id="{89E0B3AD-1746-45D6-B4AC-A921DE7F37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80927" y="7322346"/>
            <a:ext cx="3499407" cy="2731245"/>
          </a:xfrm>
          <a:prstGeom prst="rect">
            <a:avLst/>
          </a:prstGeom>
        </p:spPr>
      </p:pic>
      <p:grpSp>
        <p:nvGrpSpPr>
          <p:cNvPr id="387" name="Group 386">
            <a:extLst>
              <a:ext uri="{FF2B5EF4-FFF2-40B4-BE49-F238E27FC236}">
                <a16:creationId xmlns:a16="http://schemas.microsoft.com/office/drawing/2014/main" id="{ADFC0EEA-1B42-4CAC-BFBA-72DA224C525B}"/>
              </a:ext>
            </a:extLst>
          </p:cNvPr>
          <p:cNvGrpSpPr/>
          <p:nvPr/>
        </p:nvGrpSpPr>
        <p:grpSpPr>
          <a:xfrm>
            <a:off x="11848864" y="1178284"/>
            <a:ext cx="3541181" cy="2840225"/>
            <a:chOff x="7145101" y="1178283"/>
            <a:chExt cx="3541181" cy="2840225"/>
          </a:xfrm>
        </p:grpSpPr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93AFD43F-C1EF-43E8-A339-BE7B4B348338}"/>
                </a:ext>
              </a:extLst>
            </p:cNvPr>
            <p:cNvGrpSpPr/>
            <p:nvPr/>
          </p:nvGrpSpPr>
          <p:grpSpPr>
            <a:xfrm>
              <a:off x="7145101" y="1549559"/>
              <a:ext cx="3541181" cy="2468949"/>
              <a:chOff x="7143333" y="1549559"/>
              <a:chExt cx="3018719" cy="2468949"/>
            </a:xfrm>
          </p:grpSpPr>
          <p:sp>
            <p:nvSpPr>
              <p:cNvPr id="179" name="Line 5">
                <a:extLst>
                  <a:ext uri="{FF2B5EF4-FFF2-40B4-BE49-F238E27FC236}">
                    <a16:creationId xmlns:a16="http://schemas.microsoft.com/office/drawing/2014/main" id="{C1429BE6-DDA0-499B-AAC0-4029A789BB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54791" y="3673634"/>
                <a:ext cx="2571750" cy="0"/>
              </a:xfrm>
              <a:prstGeom prst="line">
                <a:avLst/>
              </a:prstGeom>
              <a:noFill/>
              <a:ln w="7938" cap="sq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Line 6">
                <a:extLst>
                  <a:ext uri="{FF2B5EF4-FFF2-40B4-BE49-F238E27FC236}">
                    <a16:creationId xmlns:a16="http://schemas.microsoft.com/office/drawing/2014/main" id="{19BBBB4A-3B54-4C45-A29B-18DCAF278D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00854" y="3673634"/>
                <a:ext cx="0" cy="20638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Line 7">
                <a:extLst>
                  <a:ext uri="{FF2B5EF4-FFF2-40B4-BE49-F238E27FC236}">
                    <a16:creationId xmlns:a16="http://schemas.microsoft.com/office/drawing/2014/main" id="{728A940C-3868-4C5F-9E09-FAC686BF6A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75491" y="3673634"/>
                <a:ext cx="0" cy="20638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Line 8">
                <a:extLst>
                  <a:ext uri="{FF2B5EF4-FFF2-40B4-BE49-F238E27FC236}">
                    <a16:creationId xmlns:a16="http://schemas.microsoft.com/office/drawing/2014/main" id="{92E17B8D-EB7D-4540-83A9-7B2927E4F6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48541" y="3673634"/>
                <a:ext cx="0" cy="20638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Line 9">
                <a:extLst>
                  <a:ext uri="{FF2B5EF4-FFF2-40B4-BE49-F238E27FC236}">
                    <a16:creationId xmlns:a16="http://schemas.microsoft.com/office/drawing/2014/main" id="{6BB2FF66-14DD-440B-B5E9-940EFF03E3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21591" y="3673634"/>
                <a:ext cx="0" cy="20638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Line 10">
                <a:extLst>
                  <a:ext uri="{FF2B5EF4-FFF2-40B4-BE49-F238E27FC236}">
                    <a16:creationId xmlns:a16="http://schemas.microsoft.com/office/drawing/2014/main" id="{8662CDCC-183B-41E6-99BE-34B0FF9257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94641" y="3673634"/>
                <a:ext cx="0" cy="20638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Line 11">
                <a:extLst>
                  <a:ext uri="{FF2B5EF4-FFF2-40B4-BE49-F238E27FC236}">
                    <a16:creationId xmlns:a16="http://schemas.microsoft.com/office/drawing/2014/main" id="{6F9B430E-B572-4758-9FE9-0DDD57CEC0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9279" y="3673634"/>
                <a:ext cx="0" cy="20638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Line 12">
                <a:extLst>
                  <a:ext uri="{FF2B5EF4-FFF2-40B4-BE49-F238E27FC236}">
                    <a16:creationId xmlns:a16="http://schemas.microsoft.com/office/drawing/2014/main" id="{6CC886AD-AAD1-4F1A-ADD0-4497506D17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42329" y="3673634"/>
                <a:ext cx="0" cy="20638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Line 13">
                <a:extLst>
                  <a:ext uri="{FF2B5EF4-FFF2-40B4-BE49-F238E27FC236}">
                    <a16:creationId xmlns:a16="http://schemas.microsoft.com/office/drawing/2014/main" id="{D96EFA62-25D1-43BD-B218-8D60E23BBC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15379" y="3673634"/>
                <a:ext cx="0" cy="20638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Line 14">
                <a:extLst>
                  <a:ext uri="{FF2B5EF4-FFF2-40B4-BE49-F238E27FC236}">
                    <a16:creationId xmlns:a16="http://schemas.microsoft.com/office/drawing/2014/main" id="{570CF269-A756-43FA-A15D-3F85CCCA31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990016" y="3673634"/>
                <a:ext cx="0" cy="20638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Line 15">
                <a:extLst>
                  <a:ext uri="{FF2B5EF4-FFF2-40B4-BE49-F238E27FC236}">
                    <a16:creationId xmlns:a16="http://schemas.microsoft.com/office/drawing/2014/main" id="{880D5BBA-8FEE-4044-A70E-8255F34091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64329" y="3673634"/>
                <a:ext cx="0" cy="41275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Line 16">
                <a:extLst>
                  <a:ext uri="{FF2B5EF4-FFF2-40B4-BE49-F238E27FC236}">
                    <a16:creationId xmlns:a16="http://schemas.microsoft.com/office/drawing/2014/main" id="{48D86D40-B2F8-4F92-89EA-EEFDE4C3CD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37379" y="3673634"/>
                <a:ext cx="0" cy="41275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Line 17">
                <a:extLst>
                  <a:ext uri="{FF2B5EF4-FFF2-40B4-BE49-F238E27FC236}">
                    <a16:creationId xmlns:a16="http://schemas.microsoft.com/office/drawing/2014/main" id="{598D6565-FD78-43A6-87E6-1B898F80D6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12016" y="3673634"/>
                <a:ext cx="0" cy="41275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Line 18">
                <a:extLst>
                  <a:ext uri="{FF2B5EF4-FFF2-40B4-BE49-F238E27FC236}">
                    <a16:creationId xmlns:a16="http://schemas.microsoft.com/office/drawing/2014/main" id="{3AEDA927-F6FD-4382-83F7-9D1B6EE32D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485066" y="3673634"/>
                <a:ext cx="0" cy="41275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Line 19">
                <a:extLst>
                  <a:ext uri="{FF2B5EF4-FFF2-40B4-BE49-F238E27FC236}">
                    <a16:creationId xmlns:a16="http://schemas.microsoft.com/office/drawing/2014/main" id="{7F479ADA-D6F7-4C16-AAEC-7549C957BC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758116" y="3673634"/>
                <a:ext cx="0" cy="41275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Line 20">
                <a:extLst>
                  <a:ext uri="{FF2B5EF4-FFF2-40B4-BE49-F238E27FC236}">
                    <a16:creationId xmlns:a16="http://schemas.microsoft.com/office/drawing/2014/main" id="{4C68F7B8-FF69-4463-B1E4-35C7B9A8AD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032754" y="3673634"/>
                <a:ext cx="0" cy="41275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Line 21">
                <a:extLst>
                  <a:ext uri="{FF2B5EF4-FFF2-40B4-BE49-F238E27FC236}">
                    <a16:creationId xmlns:a16="http://schemas.microsoft.com/office/drawing/2014/main" id="{4C6F5ADA-C771-42EC-A020-BD085418AD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05804" y="3673634"/>
                <a:ext cx="0" cy="41275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Line 22">
                <a:extLst>
                  <a:ext uri="{FF2B5EF4-FFF2-40B4-BE49-F238E27FC236}">
                    <a16:creationId xmlns:a16="http://schemas.microsoft.com/office/drawing/2014/main" id="{41C18B8C-73DA-4193-B2B2-EA39B9DEFA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78854" y="3673634"/>
                <a:ext cx="0" cy="41275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Line 23">
                <a:extLst>
                  <a:ext uri="{FF2B5EF4-FFF2-40B4-BE49-F238E27FC236}">
                    <a16:creationId xmlns:a16="http://schemas.microsoft.com/office/drawing/2014/main" id="{7E1BCB34-B294-408A-8975-4D2D800B58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51904" y="3673634"/>
                <a:ext cx="0" cy="41275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Line 24">
                <a:extLst>
                  <a:ext uri="{FF2B5EF4-FFF2-40B4-BE49-F238E27FC236}">
                    <a16:creationId xmlns:a16="http://schemas.microsoft.com/office/drawing/2014/main" id="{B06770F8-A1E7-4C94-9468-154967C552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126541" y="3673634"/>
                <a:ext cx="0" cy="41275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Line 25">
                <a:extLst>
                  <a:ext uri="{FF2B5EF4-FFF2-40B4-BE49-F238E27FC236}">
                    <a16:creationId xmlns:a16="http://schemas.microsoft.com/office/drawing/2014/main" id="{A732EA2A-8F97-4097-97D2-013FB2AE7F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554791" y="1603534"/>
                <a:ext cx="0" cy="2070100"/>
              </a:xfrm>
              <a:prstGeom prst="line">
                <a:avLst/>
              </a:prstGeom>
              <a:noFill/>
              <a:ln w="7938" cap="sq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Line 26">
                <a:extLst>
                  <a:ext uri="{FF2B5EF4-FFF2-40B4-BE49-F238E27FC236}">
                    <a16:creationId xmlns:a16="http://schemas.microsoft.com/office/drawing/2014/main" id="{A8FD9A6D-8515-43EF-916F-C78B153FE7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534154" y="3467259"/>
                <a:ext cx="20638" cy="0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Line 27">
                <a:extLst>
                  <a:ext uri="{FF2B5EF4-FFF2-40B4-BE49-F238E27FC236}">
                    <a16:creationId xmlns:a16="http://schemas.microsoft.com/office/drawing/2014/main" id="{51EF8ACD-0449-4F0E-A4AD-72289D6E0D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534154" y="3052922"/>
                <a:ext cx="20638" cy="0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Line 28">
                <a:extLst>
                  <a:ext uri="{FF2B5EF4-FFF2-40B4-BE49-F238E27FC236}">
                    <a16:creationId xmlns:a16="http://schemas.microsoft.com/office/drawing/2014/main" id="{17F2ADF6-D1F6-4038-9E47-9D4C89D818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534154" y="2638584"/>
                <a:ext cx="20638" cy="0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Line 29">
                <a:extLst>
                  <a:ext uri="{FF2B5EF4-FFF2-40B4-BE49-F238E27FC236}">
                    <a16:creationId xmlns:a16="http://schemas.microsoft.com/office/drawing/2014/main" id="{B19E3FB1-3F03-4DDA-B9D1-A50DCE7CD0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534154" y="2224247"/>
                <a:ext cx="20638" cy="0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Line 30">
                <a:extLst>
                  <a:ext uri="{FF2B5EF4-FFF2-40B4-BE49-F238E27FC236}">
                    <a16:creationId xmlns:a16="http://schemas.microsoft.com/office/drawing/2014/main" id="{28436075-BE1F-443A-A2BF-1618682BB4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534154" y="1809909"/>
                <a:ext cx="20638" cy="0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Line 31">
                <a:extLst>
                  <a:ext uri="{FF2B5EF4-FFF2-40B4-BE49-F238E27FC236}">
                    <a16:creationId xmlns:a16="http://schemas.microsoft.com/office/drawing/2014/main" id="{0C05705F-BA19-4637-A602-A03FD32FEA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515104" y="3673634"/>
                <a:ext cx="39688" cy="0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Line 32">
                <a:extLst>
                  <a:ext uri="{FF2B5EF4-FFF2-40B4-BE49-F238E27FC236}">
                    <a16:creationId xmlns:a16="http://schemas.microsoft.com/office/drawing/2014/main" id="{8935DAB8-345E-4C84-86FA-C3B750ED55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515104" y="3259297"/>
                <a:ext cx="39688" cy="0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Line 33">
                <a:extLst>
                  <a:ext uri="{FF2B5EF4-FFF2-40B4-BE49-F238E27FC236}">
                    <a16:creationId xmlns:a16="http://schemas.microsoft.com/office/drawing/2014/main" id="{12C3526A-3510-43D4-91E2-A51417563D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515104" y="2844959"/>
                <a:ext cx="39688" cy="0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Line 34">
                <a:extLst>
                  <a:ext uri="{FF2B5EF4-FFF2-40B4-BE49-F238E27FC236}">
                    <a16:creationId xmlns:a16="http://schemas.microsoft.com/office/drawing/2014/main" id="{099DC410-DAC5-4728-B9E6-A6BF1FDF08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515104" y="2432209"/>
                <a:ext cx="39688" cy="0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Line 35">
                <a:extLst>
                  <a:ext uri="{FF2B5EF4-FFF2-40B4-BE49-F238E27FC236}">
                    <a16:creationId xmlns:a16="http://schemas.microsoft.com/office/drawing/2014/main" id="{F9CEA5CC-CFFD-48DE-A609-4846019D44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515104" y="2017872"/>
                <a:ext cx="39688" cy="0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Line 36">
                <a:extLst>
                  <a:ext uri="{FF2B5EF4-FFF2-40B4-BE49-F238E27FC236}">
                    <a16:creationId xmlns:a16="http://schemas.microsoft.com/office/drawing/2014/main" id="{9508395B-B4BC-464A-8F27-B0682DF580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515104" y="1603534"/>
                <a:ext cx="39688" cy="0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37">
                <a:extLst>
                  <a:ext uri="{FF2B5EF4-FFF2-40B4-BE49-F238E27FC236}">
                    <a16:creationId xmlns:a16="http://schemas.microsoft.com/office/drawing/2014/main" id="{B087BB87-0A4C-452A-8E96-CCD0D7CCC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40516" y="3730784"/>
                <a:ext cx="42362" cy="107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700">
                    <a:solidFill>
                      <a:srgbClr val="000000"/>
                    </a:solidFill>
                  </a:rPr>
                  <a:t>5</a:t>
                </a:r>
                <a:endParaRPr lang="en-US" altLang="en-US"/>
              </a:p>
            </p:txBody>
          </p:sp>
          <p:sp>
            <p:nvSpPr>
              <p:cNvPr id="212" name="Rectangle 38">
                <a:extLst>
                  <a:ext uri="{FF2B5EF4-FFF2-40B4-BE49-F238E27FC236}">
                    <a16:creationId xmlns:a16="http://schemas.microsoft.com/office/drawing/2014/main" id="{9F617699-D918-441B-9C3A-EAED6C75BA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88166" y="3730784"/>
                <a:ext cx="84723" cy="107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700">
                    <a:solidFill>
                      <a:srgbClr val="000000"/>
                    </a:solidFill>
                  </a:rPr>
                  <a:t>10</a:t>
                </a:r>
                <a:endParaRPr lang="en-US" altLang="en-US"/>
              </a:p>
            </p:txBody>
          </p:sp>
          <p:sp>
            <p:nvSpPr>
              <p:cNvPr id="213" name="Rectangle 39">
                <a:extLst>
                  <a:ext uri="{FF2B5EF4-FFF2-40B4-BE49-F238E27FC236}">
                    <a16:creationId xmlns:a16="http://schemas.microsoft.com/office/drawing/2014/main" id="{90E5F677-6EA2-468C-822F-D7F362ADE8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2804" y="3730784"/>
                <a:ext cx="84723" cy="107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700">
                    <a:solidFill>
                      <a:srgbClr val="000000"/>
                    </a:solidFill>
                  </a:rPr>
                  <a:t>15</a:t>
                </a:r>
                <a:endParaRPr lang="en-US" altLang="en-US"/>
              </a:p>
            </p:txBody>
          </p:sp>
          <p:sp>
            <p:nvSpPr>
              <p:cNvPr id="214" name="Rectangle 40">
                <a:extLst>
                  <a:ext uri="{FF2B5EF4-FFF2-40B4-BE49-F238E27FC236}">
                    <a16:creationId xmlns:a16="http://schemas.microsoft.com/office/drawing/2014/main" id="{9B2B675B-6157-4939-9B81-555B7A914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35854" y="3730784"/>
                <a:ext cx="84723" cy="107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700">
                    <a:solidFill>
                      <a:srgbClr val="000000"/>
                    </a:solidFill>
                  </a:rPr>
                  <a:t>20</a:t>
                </a:r>
                <a:endParaRPr lang="en-US" altLang="en-US"/>
              </a:p>
            </p:txBody>
          </p:sp>
          <p:sp>
            <p:nvSpPr>
              <p:cNvPr id="215" name="Rectangle 41">
                <a:extLst>
                  <a:ext uri="{FF2B5EF4-FFF2-40B4-BE49-F238E27FC236}">
                    <a16:creationId xmlns:a16="http://schemas.microsoft.com/office/drawing/2014/main" id="{A171FAA3-C30A-4F6F-8CF8-888E78F32E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08904" y="3730784"/>
                <a:ext cx="84723" cy="107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700">
                    <a:solidFill>
                      <a:srgbClr val="000000"/>
                    </a:solidFill>
                  </a:rPr>
                  <a:t>25</a:t>
                </a:r>
                <a:endParaRPr lang="en-US" altLang="en-US"/>
              </a:p>
            </p:txBody>
          </p:sp>
          <p:sp>
            <p:nvSpPr>
              <p:cNvPr id="216" name="Rectangle 42">
                <a:extLst>
                  <a:ext uri="{FF2B5EF4-FFF2-40B4-BE49-F238E27FC236}">
                    <a16:creationId xmlns:a16="http://schemas.microsoft.com/office/drawing/2014/main" id="{EEA7A53B-6541-4B95-BD09-BB4E46A6B1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83541" y="3730784"/>
                <a:ext cx="84723" cy="107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700">
                    <a:solidFill>
                      <a:srgbClr val="000000"/>
                    </a:solidFill>
                  </a:rPr>
                  <a:t>30</a:t>
                </a:r>
                <a:endParaRPr lang="en-US" altLang="en-US"/>
              </a:p>
            </p:txBody>
          </p:sp>
          <p:sp>
            <p:nvSpPr>
              <p:cNvPr id="217" name="Rectangle 43">
                <a:extLst>
                  <a:ext uri="{FF2B5EF4-FFF2-40B4-BE49-F238E27FC236}">
                    <a16:creationId xmlns:a16="http://schemas.microsoft.com/office/drawing/2014/main" id="{CBDCEED3-C6FF-4FCF-A2A1-65D527AE41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56591" y="3730784"/>
                <a:ext cx="84723" cy="107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700">
                    <a:solidFill>
                      <a:srgbClr val="000000"/>
                    </a:solidFill>
                  </a:rPr>
                  <a:t>35</a:t>
                </a:r>
                <a:endParaRPr lang="en-US" altLang="en-US"/>
              </a:p>
            </p:txBody>
          </p:sp>
          <p:sp>
            <p:nvSpPr>
              <p:cNvPr id="218" name="Rectangle 44">
                <a:extLst>
                  <a:ext uri="{FF2B5EF4-FFF2-40B4-BE49-F238E27FC236}">
                    <a16:creationId xmlns:a16="http://schemas.microsoft.com/office/drawing/2014/main" id="{230D14AF-A024-47DC-99E2-0DCDBAA753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29641" y="3730784"/>
                <a:ext cx="84723" cy="107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700">
                    <a:solidFill>
                      <a:srgbClr val="000000"/>
                    </a:solidFill>
                  </a:rPr>
                  <a:t>40</a:t>
                </a:r>
                <a:endParaRPr lang="en-US" altLang="en-US"/>
              </a:p>
            </p:txBody>
          </p:sp>
          <p:sp>
            <p:nvSpPr>
              <p:cNvPr id="219" name="Rectangle 45">
                <a:extLst>
                  <a:ext uri="{FF2B5EF4-FFF2-40B4-BE49-F238E27FC236}">
                    <a16:creationId xmlns:a16="http://schemas.microsoft.com/office/drawing/2014/main" id="{616FC61D-321C-440B-B38F-CBA402D1F3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04279" y="3730784"/>
                <a:ext cx="84723" cy="107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700">
                    <a:solidFill>
                      <a:srgbClr val="000000"/>
                    </a:solidFill>
                  </a:rPr>
                  <a:t>45</a:t>
                </a:r>
                <a:endParaRPr lang="en-US" altLang="en-US"/>
              </a:p>
            </p:txBody>
          </p:sp>
          <p:sp>
            <p:nvSpPr>
              <p:cNvPr id="220" name="Rectangle 46">
                <a:extLst>
                  <a:ext uri="{FF2B5EF4-FFF2-40B4-BE49-F238E27FC236}">
                    <a16:creationId xmlns:a16="http://schemas.microsoft.com/office/drawing/2014/main" id="{FB120AE8-7870-418B-83AA-F49792628B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77329" y="3730784"/>
                <a:ext cx="84723" cy="107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700">
                    <a:solidFill>
                      <a:srgbClr val="000000"/>
                    </a:solidFill>
                  </a:rPr>
                  <a:t>50</a:t>
                </a:r>
                <a:endParaRPr lang="en-US" altLang="en-US"/>
              </a:p>
            </p:txBody>
          </p:sp>
          <p:sp>
            <p:nvSpPr>
              <p:cNvPr id="221" name="Rectangle 47">
                <a:extLst>
                  <a:ext uri="{FF2B5EF4-FFF2-40B4-BE49-F238E27FC236}">
                    <a16:creationId xmlns:a16="http://schemas.microsoft.com/office/drawing/2014/main" id="{BE2C717C-D408-4D65-AAD2-D708AA49F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64291" y="3619659"/>
                <a:ext cx="106587" cy="107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700">
                    <a:solidFill>
                      <a:srgbClr val="000000"/>
                    </a:solidFill>
                  </a:rPr>
                  <a:t>0.0</a:t>
                </a:r>
                <a:endParaRPr lang="en-US" altLang="en-US"/>
              </a:p>
            </p:txBody>
          </p:sp>
          <p:sp>
            <p:nvSpPr>
              <p:cNvPr id="222" name="Rectangle 48">
                <a:extLst>
                  <a:ext uri="{FF2B5EF4-FFF2-40B4-BE49-F238E27FC236}">
                    <a16:creationId xmlns:a16="http://schemas.microsoft.com/office/drawing/2014/main" id="{6A95FA58-843E-407F-92E8-26D3C47CB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64291" y="3205322"/>
                <a:ext cx="106587" cy="107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700">
                    <a:solidFill>
                      <a:srgbClr val="000000"/>
                    </a:solidFill>
                  </a:rPr>
                  <a:t>0.2</a:t>
                </a:r>
                <a:endParaRPr lang="en-US" altLang="en-US"/>
              </a:p>
            </p:txBody>
          </p:sp>
          <p:sp>
            <p:nvSpPr>
              <p:cNvPr id="223" name="Rectangle 49">
                <a:extLst>
                  <a:ext uri="{FF2B5EF4-FFF2-40B4-BE49-F238E27FC236}">
                    <a16:creationId xmlns:a16="http://schemas.microsoft.com/office/drawing/2014/main" id="{4E7B30B4-D6F9-4B6F-B0AE-465DC0FB7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64291" y="2790984"/>
                <a:ext cx="106587" cy="107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700">
                    <a:solidFill>
                      <a:srgbClr val="000000"/>
                    </a:solidFill>
                  </a:rPr>
                  <a:t>0.4</a:t>
                </a:r>
                <a:endParaRPr lang="en-US" altLang="en-US"/>
              </a:p>
            </p:txBody>
          </p:sp>
          <p:sp>
            <p:nvSpPr>
              <p:cNvPr id="224" name="Rectangle 50">
                <a:extLst>
                  <a:ext uri="{FF2B5EF4-FFF2-40B4-BE49-F238E27FC236}">
                    <a16:creationId xmlns:a16="http://schemas.microsoft.com/office/drawing/2014/main" id="{0AED535F-50D7-4344-AC2B-8366250EFD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64291" y="2378234"/>
                <a:ext cx="106587" cy="107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700">
                    <a:solidFill>
                      <a:srgbClr val="000000"/>
                    </a:solidFill>
                  </a:rPr>
                  <a:t>0.6</a:t>
                </a:r>
                <a:endParaRPr lang="en-US" altLang="en-US"/>
              </a:p>
            </p:txBody>
          </p:sp>
          <p:sp>
            <p:nvSpPr>
              <p:cNvPr id="225" name="Rectangle 51">
                <a:extLst>
                  <a:ext uri="{FF2B5EF4-FFF2-40B4-BE49-F238E27FC236}">
                    <a16:creationId xmlns:a16="http://schemas.microsoft.com/office/drawing/2014/main" id="{F3261636-AFE5-4DB7-97BE-CEBE380760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64291" y="1963897"/>
                <a:ext cx="106587" cy="107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700">
                    <a:solidFill>
                      <a:srgbClr val="000000"/>
                    </a:solidFill>
                  </a:rPr>
                  <a:t>0.8</a:t>
                </a:r>
                <a:endParaRPr lang="en-US" altLang="en-US"/>
              </a:p>
            </p:txBody>
          </p:sp>
          <p:sp>
            <p:nvSpPr>
              <p:cNvPr id="226" name="Rectangle 52">
                <a:extLst>
                  <a:ext uri="{FF2B5EF4-FFF2-40B4-BE49-F238E27FC236}">
                    <a16:creationId xmlns:a16="http://schemas.microsoft.com/office/drawing/2014/main" id="{CF4F6A62-5BDA-4DB1-9A85-99A8F79B35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64291" y="1549559"/>
                <a:ext cx="106587" cy="107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700">
                    <a:solidFill>
                      <a:srgbClr val="000000"/>
                    </a:solidFill>
                  </a:rPr>
                  <a:t>1.0</a:t>
                </a:r>
                <a:endParaRPr lang="en-US" altLang="en-US"/>
              </a:p>
            </p:txBody>
          </p:sp>
          <p:sp>
            <p:nvSpPr>
              <p:cNvPr id="227" name="Freeform 53">
                <a:extLst>
                  <a:ext uri="{FF2B5EF4-FFF2-40B4-BE49-F238E27FC236}">
                    <a16:creationId xmlns:a16="http://schemas.microsoft.com/office/drawing/2014/main" id="{2C929A91-2E9A-41E1-A798-2586DBC8DD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4791" y="2308384"/>
                <a:ext cx="2473325" cy="1352550"/>
              </a:xfrm>
              <a:custGeom>
                <a:avLst/>
                <a:gdLst>
                  <a:gd name="T0" fmla="*/ 24 w 1616"/>
                  <a:gd name="T1" fmla="*/ 1292 h 1296"/>
                  <a:gd name="T2" fmla="*/ 52 w 1616"/>
                  <a:gd name="T3" fmla="*/ 1285 h 1296"/>
                  <a:gd name="T4" fmla="*/ 79 w 1616"/>
                  <a:gd name="T5" fmla="*/ 1267 h 1296"/>
                  <a:gd name="T6" fmla="*/ 107 w 1616"/>
                  <a:gd name="T7" fmla="*/ 1210 h 1296"/>
                  <a:gd name="T8" fmla="*/ 134 w 1616"/>
                  <a:gd name="T9" fmla="*/ 1082 h 1296"/>
                  <a:gd name="T10" fmla="*/ 162 w 1616"/>
                  <a:gd name="T11" fmla="*/ 1199 h 1296"/>
                  <a:gd name="T12" fmla="*/ 189 w 1616"/>
                  <a:gd name="T13" fmla="*/ 1253 h 1296"/>
                  <a:gd name="T14" fmla="*/ 217 w 1616"/>
                  <a:gd name="T15" fmla="*/ 1263 h 1296"/>
                  <a:gd name="T16" fmla="*/ 245 w 1616"/>
                  <a:gd name="T17" fmla="*/ 1257 h 1296"/>
                  <a:gd name="T18" fmla="*/ 272 w 1616"/>
                  <a:gd name="T19" fmla="*/ 1233 h 1296"/>
                  <a:gd name="T20" fmla="*/ 300 w 1616"/>
                  <a:gd name="T21" fmla="*/ 1164 h 1296"/>
                  <a:gd name="T22" fmla="*/ 328 w 1616"/>
                  <a:gd name="T23" fmla="*/ 912 h 1296"/>
                  <a:gd name="T24" fmla="*/ 355 w 1616"/>
                  <a:gd name="T25" fmla="*/ 649 h 1296"/>
                  <a:gd name="T26" fmla="*/ 383 w 1616"/>
                  <a:gd name="T27" fmla="*/ 1067 h 1296"/>
                  <a:gd name="T28" fmla="*/ 410 w 1616"/>
                  <a:gd name="T29" fmla="*/ 1199 h 1296"/>
                  <a:gd name="T30" fmla="*/ 438 w 1616"/>
                  <a:gd name="T31" fmla="*/ 1237 h 1296"/>
                  <a:gd name="T32" fmla="*/ 465 w 1616"/>
                  <a:gd name="T33" fmla="*/ 1246 h 1296"/>
                  <a:gd name="T34" fmla="*/ 493 w 1616"/>
                  <a:gd name="T35" fmla="*/ 1237 h 1296"/>
                  <a:gd name="T36" fmla="*/ 520 w 1616"/>
                  <a:gd name="T37" fmla="*/ 1199 h 1296"/>
                  <a:gd name="T38" fmla="*/ 548 w 1616"/>
                  <a:gd name="T39" fmla="*/ 1058 h 1296"/>
                  <a:gd name="T40" fmla="*/ 575 w 1616"/>
                  <a:gd name="T41" fmla="*/ 732 h 1296"/>
                  <a:gd name="T42" fmla="*/ 603 w 1616"/>
                  <a:gd name="T43" fmla="*/ 1044 h 1296"/>
                  <a:gd name="T44" fmla="*/ 631 w 1616"/>
                  <a:gd name="T45" fmla="*/ 1192 h 1296"/>
                  <a:gd name="T46" fmla="*/ 658 w 1616"/>
                  <a:gd name="T47" fmla="*/ 1231 h 1296"/>
                  <a:gd name="T48" fmla="*/ 686 w 1616"/>
                  <a:gd name="T49" fmla="*/ 1239 h 1296"/>
                  <a:gd name="T50" fmla="*/ 713 w 1616"/>
                  <a:gd name="T51" fmla="*/ 1230 h 1296"/>
                  <a:gd name="T52" fmla="*/ 741 w 1616"/>
                  <a:gd name="T53" fmla="*/ 1197 h 1296"/>
                  <a:gd name="T54" fmla="*/ 768 w 1616"/>
                  <a:gd name="T55" fmla="*/ 1100 h 1296"/>
                  <a:gd name="T56" fmla="*/ 796 w 1616"/>
                  <a:gd name="T57" fmla="*/ 753 h 1296"/>
                  <a:gd name="T58" fmla="*/ 823 w 1616"/>
                  <a:gd name="T59" fmla="*/ 421 h 1296"/>
                  <a:gd name="T60" fmla="*/ 851 w 1616"/>
                  <a:gd name="T61" fmla="*/ 971 h 1296"/>
                  <a:gd name="T62" fmla="*/ 879 w 1616"/>
                  <a:gd name="T63" fmla="*/ 1130 h 1296"/>
                  <a:gd name="T64" fmla="*/ 906 w 1616"/>
                  <a:gd name="T65" fmla="*/ 1154 h 1296"/>
                  <a:gd name="T66" fmla="*/ 934 w 1616"/>
                  <a:gd name="T67" fmla="*/ 1099 h 1296"/>
                  <a:gd name="T68" fmla="*/ 962 w 1616"/>
                  <a:gd name="T69" fmla="*/ 864 h 1296"/>
                  <a:gd name="T70" fmla="*/ 989 w 1616"/>
                  <a:gd name="T71" fmla="*/ 98 h 1296"/>
                  <a:gd name="T72" fmla="*/ 1017 w 1616"/>
                  <a:gd name="T73" fmla="*/ 564 h 1296"/>
                  <a:gd name="T74" fmla="*/ 1044 w 1616"/>
                  <a:gd name="T75" fmla="*/ 1035 h 1296"/>
                  <a:gd name="T76" fmla="*/ 1072 w 1616"/>
                  <a:gd name="T77" fmla="*/ 1164 h 1296"/>
                  <a:gd name="T78" fmla="*/ 1099 w 1616"/>
                  <a:gd name="T79" fmla="*/ 1207 h 1296"/>
                  <a:gd name="T80" fmla="*/ 1127 w 1616"/>
                  <a:gd name="T81" fmla="*/ 1217 h 1296"/>
                  <a:gd name="T82" fmla="*/ 1154 w 1616"/>
                  <a:gd name="T83" fmla="*/ 1200 h 1296"/>
                  <a:gd name="T84" fmla="*/ 1182 w 1616"/>
                  <a:gd name="T85" fmla="*/ 1124 h 1296"/>
                  <a:gd name="T86" fmla="*/ 1210 w 1616"/>
                  <a:gd name="T87" fmla="*/ 831 h 1296"/>
                  <a:gd name="T88" fmla="*/ 1237 w 1616"/>
                  <a:gd name="T89" fmla="*/ 679 h 1296"/>
                  <a:gd name="T90" fmla="*/ 1265 w 1616"/>
                  <a:gd name="T91" fmla="*/ 1079 h 1296"/>
                  <a:gd name="T92" fmla="*/ 1292 w 1616"/>
                  <a:gd name="T93" fmla="*/ 1195 h 1296"/>
                  <a:gd name="T94" fmla="*/ 1320 w 1616"/>
                  <a:gd name="T95" fmla="*/ 1229 h 1296"/>
                  <a:gd name="T96" fmla="*/ 1348 w 1616"/>
                  <a:gd name="T97" fmla="*/ 1235 h 1296"/>
                  <a:gd name="T98" fmla="*/ 1375 w 1616"/>
                  <a:gd name="T99" fmla="*/ 1222 h 1296"/>
                  <a:gd name="T100" fmla="*/ 1403 w 1616"/>
                  <a:gd name="T101" fmla="*/ 1169 h 1296"/>
                  <a:gd name="T102" fmla="*/ 1430 w 1616"/>
                  <a:gd name="T103" fmla="*/ 981 h 1296"/>
                  <a:gd name="T104" fmla="*/ 1458 w 1616"/>
                  <a:gd name="T105" fmla="*/ 542 h 1296"/>
                  <a:gd name="T106" fmla="*/ 1485 w 1616"/>
                  <a:gd name="T107" fmla="*/ 963 h 1296"/>
                  <a:gd name="T108" fmla="*/ 1513 w 1616"/>
                  <a:gd name="T109" fmla="*/ 1166 h 1296"/>
                  <a:gd name="T110" fmla="*/ 1540 w 1616"/>
                  <a:gd name="T111" fmla="*/ 1221 h 1296"/>
                  <a:gd name="T112" fmla="*/ 1568 w 1616"/>
                  <a:gd name="T113" fmla="*/ 1234 h 1296"/>
                  <a:gd name="T114" fmla="*/ 1596 w 1616"/>
                  <a:gd name="T115" fmla="*/ 1221 h 1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16" h="1296">
                    <a:moveTo>
                      <a:pt x="0" y="1296"/>
                    </a:moveTo>
                    <a:lnTo>
                      <a:pt x="3" y="1296"/>
                    </a:lnTo>
                    <a:lnTo>
                      <a:pt x="7" y="1295"/>
                    </a:lnTo>
                    <a:lnTo>
                      <a:pt x="10" y="1295"/>
                    </a:lnTo>
                    <a:lnTo>
                      <a:pt x="14" y="1294"/>
                    </a:lnTo>
                    <a:lnTo>
                      <a:pt x="17" y="1293"/>
                    </a:lnTo>
                    <a:lnTo>
                      <a:pt x="21" y="1293"/>
                    </a:lnTo>
                    <a:lnTo>
                      <a:pt x="24" y="1292"/>
                    </a:lnTo>
                    <a:lnTo>
                      <a:pt x="28" y="1292"/>
                    </a:lnTo>
                    <a:lnTo>
                      <a:pt x="31" y="1291"/>
                    </a:lnTo>
                    <a:lnTo>
                      <a:pt x="34" y="1290"/>
                    </a:lnTo>
                    <a:lnTo>
                      <a:pt x="38" y="1289"/>
                    </a:lnTo>
                    <a:lnTo>
                      <a:pt x="41" y="1288"/>
                    </a:lnTo>
                    <a:lnTo>
                      <a:pt x="45" y="1287"/>
                    </a:lnTo>
                    <a:lnTo>
                      <a:pt x="48" y="1286"/>
                    </a:lnTo>
                    <a:lnTo>
                      <a:pt x="52" y="1285"/>
                    </a:lnTo>
                    <a:lnTo>
                      <a:pt x="55" y="1283"/>
                    </a:lnTo>
                    <a:lnTo>
                      <a:pt x="59" y="1281"/>
                    </a:lnTo>
                    <a:lnTo>
                      <a:pt x="62" y="1280"/>
                    </a:lnTo>
                    <a:lnTo>
                      <a:pt x="65" y="1278"/>
                    </a:lnTo>
                    <a:lnTo>
                      <a:pt x="69" y="1275"/>
                    </a:lnTo>
                    <a:lnTo>
                      <a:pt x="72" y="1273"/>
                    </a:lnTo>
                    <a:lnTo>
                      <a:pt x="76" y="1270"/>
                    </a:lnTo>
                    <a:lnTo>
                      <a:pt x="79" y="1267"/>
                    </a:lnTo>
                    <a:lnTo>
                      <a:pt x="83" y="1263"/>
                    </a:lnTo>
                    <a:lnTo>
                      <a:pt x="86" y="1258"/>
                    </a:lnTo>
                    <a:lnTo>
                      <a:pt x="90" y="1253"/>
                    </a:lnTo>
                    <a:lnTo>
                      <a:pt x="93" y="1247"/>
                    </a:lnTo>
                    <a:lnTo>
                      <a:pt x="96" y="1240"/>
                    </a:lnTo>
                    <a:lnTo>
                      <a:pt x="100" y="1232"/>
                    </a:lnTo>
                    <a:lnTo>
                      <a:pt x="103" y="1222"/>
                    </a:lnTo>
                    <a:lnTo>
                      <a:pt x="107" y="1210"/>
                    </a:lnTo>
                    <a:lnTo>
                      <a:pt x="110" y="1196"/>
                    </a:lnTo>
                    <a:lnTo>
                      <a:pt x="114" y="1180"/>
                    </a:lnTo>
                    <a:lnTo>
                      <a:pt x="117" y="1162"/>
                    </a:lnTo>
                    <a:lnTo>
                      <a:pt x="121" y="1142"/>
                    </a:lnTo>
                    <a:lnTo>
                      <a:pt x="124" y="1122"/>
                    </a:lnTo>
                    <a:lnTo>
                      <a:pt x="127" y="1103"/>
                    </a:lnTo>
                    <a:lnTo>
                      <a:pt x="131" y="1088"/>
                    </a:lnTo>
                    <a:lnTo>
                      <a:pt x="134" y="1082"/>
                    </a:lnTo>
                    <a:lnTo>
                      <a:pt x="138" y="1084"/>
                    </a:lnTo>
                    <a:lnTo>
                      <a:pt x="141" y="1094"/>
                    </a:lnTo>
                    <a:lnTo>
                      <a:pt x="145" y="1110"/>
                    </a:lnTo>
                    <a:lnTo>
                      <a:pt x="148" y="1130"/>
                    </a:lnTo>
                    <a:lnTo>
                      <a:pt x="152" y="1150"/>
                    </a:lnTo>
                    <a:lnTo>
                      <a:pt x="155" y="1168"/>
                    </a:lnTo>
                    <a:lnTo>
                      <a:pt x="158" y="1185"/>
                    </a:lnTo>
                    <a:lnTo>
                      <a:pt x="162" y="1199"/>
                    </a:lnTo>
                    <a:lnTo>
                      <a:pt x="165" y="1211"/>
                    </a:lnTo>
                    <a:lnTo>
                      <a:pt x="169" y="1221"/>
                    </a:lnTo>
                    <a:lnTo>
                      <a:pt x="172" y="1229"/>
                    </a:lnTo>
                    <a:lnTo>
                      <a:pt x="176" y="1236"/>
                    </a:lnTo>
                    <a:lnTo>
                      <a:pt x="179" y="1241"/>
                    </a:lnTo>
                    <a:lnTo>
                      <a:pt x="183" y="1246"/>
                    </a:lnTo>
                    <a:lnTo>
                      <a:pt x="186" y="1250"/>
                    </a:lnTo>
                    <a:lnTo>
                      <a:pt x="189" y="1253"/>
                    </a:lnTo>
                    <a:lnTo>
                      <a:pt x="193" y="1256"/>
                    </a:lnTo>
                    <a:lnTo>
                      <a:pt x="196" y="1258"/>
                    </a:lnTo>
                    <a:lnTo>
                      <a:pt x="200" y="1260"/>
                    </a:lnTo>
                    <a:lnTo>
                      <a:pt x="203" y="1261"/>
                    </a:lnTo>
                    <a:lnTo>
                      <a:pt x="207" y="1262"/>
                    </a:lnTo>
                    <a:lnTo>
                      <a:pt x="210" y="1263"/>
                    </a:lnTo>
                    <a:lnTo>
                      <a:pt x="214" y="1263"/>
                    </a:lnTo>
                    <a:lnTo>
                      <a:pt x="217" y="1263"/>
                    </a:lnTo>
                    <a:lnTo>
                      <a:pt x="220" y="1263"/>
                    </a:lnTo>
                    <a:lnTo>
                      <a:pt x="224" y="1263"/>
                    </a:lnTo>
                    <a:lnTo>
                      <a:pt x="227" y="1262"/>
                    </a:lnTo>
                    <a:lnTo>
                      <a:pt x="231" y="1262"/>
                    </a:lnTo>
                    <a:lnTo>
                      <a:pt x="234" y="1261"/>
                    </a:lnTo>
                    <a:lnTo>
                      <a:pt x="238" y="1260"/>
                    </a:lnTo>
                    <a:lnTo>
                      <a:pt x="241" y="1259"/>
                    </a:lnTo>
                    <a:lnTo>
                      <a:pt x="245" y="1257"/>
                    </a:lnTo>
                    <a:lnTo>
                      <a:pt x="248" y="1255"/>
                    </a:lnTo>
                    <a:lnTo>
                      <a:pt x="251" y="1253"/>
                    </a:lnTo>
                    <a:lnTo>
                      <a:pt x="255" y="1251"/>
                    </a:lnTo>
                    <a:lnTo>
                      <a:pt x="258" y="1248"/>
                    </a:lnTo>
                    <a:lnTo>
                      <a:pt x="262" y="1245"/>
                    </a:lnTo>
                    <a:lnTo>
                      <a:pt x="266" y="1242"/>
                    </a:lnTo>
                    <a:lnTo>
                      <a:pt x="269" y="1238"/>
                    </a:lnTo>
                    <a:lnTo>
                      <a:pt x="272" y="1233"/>
                    </a:lnTo>
                    <a:lnTo>
                      <a:pt x="276" y="1228"/>
                    </a:lnTo>
                    <a:lnTo>
                      <a:pt x="279" y="1223"/>
                    </a:lnTo>
                    <a:lnTo>
                      <a:pt x="282" y="1216"/>
                    </a:lnTo>
                    <a:lnTo>
                      <a:pt x="286" y="1208"/>
                    </a:lnTo>
                    <a:lnTo>
                      <a:pt x="290" y="1199"/>
                    </a:lnTo>
                    <a:lnTo>
                      <a:pt x="293" y="1189"/>
                    </a:lnTo>
                    <a:lnTo>
                      <a:pt x="297" y="1178"/>
                    </a:lnTo>
                    <a:lnTo>
                      <a:pt x="300" y="1164"/>
                    </a:lnTo>
                    <a:lnTo>
                      <a:pt x="303" y="1148"/>
                    </a:lnTo>
                    <a:lnTo>
                      <a:pt x="307" y="1129"/>
                    </a:lnTo>
                    <a:lnTo>
                      <a:pt x="310" y="1106"/>
                    </a:lnTo>
                    <a:lnTo>
                      <a:pt x="314" y="1079"/>
                    </a:lnTo>
                    <a:lnTo>
                      <a:pt x="317" y="1047"/>
                    </a:lnTo>
                    <a:lnTo>
                      <a:pt x="321" y="1009"/>
                    </a:lnTo>
                    <a:lnTo>
                      <a:pt x="324" y="965"/>
                    </a:lnTo>
                    <a:lnTo>
                      <a:pt x="328" y="912"/>
                    </a:lnTo>
                    <a:lnTo>
                      <a:pt x="331" y="853"/>
                    </a:lnTo>
                    <a:lnTo>
                      <a:pt x="334" y="789"/>
                    </a:lnTo>
                    <a:lnTo>
                      <a:pt x="338" y="723"/>
                    </a:lnTo>
                    <a:lnTo>
                      <a:pt x="341" y="664"/>
                    </a:lnTo>
                    <a:lnTo>
                      <a:pt x="345" y="620"/>
                    </a:lnTo>
                    <a:lnTo>
                      <a:pt x="348" y="602"/>
                    </a:lnTo>
                    <a:lnTo>
                      <a:pt x="352" y="612"/>
                    </a:lnTo>
                    <a:lnTo>
                      <a:pt x="355" y="649"/>
                    </a:lnTo>
                    <a:lnTo>
                      <a:pt x="359" y="705"/>
                    </a:lnTo>
                    <a:lnTo>
                      <a:pt x="362" y="769"/>
                    </a:lnTo>
                    <a:lnTo>
                      <a:pt x="365" y="834"/>
                    </a:lnTo>
                    <a:lnTo>
                      <a:pt x="369" y="894"/>
                    </a:lnTo>
                    <a:lnTo>
                      <a:pt x="372" y="948"/>
                    </a:lnTo>
                    <a:lnTo>
                      <a:pt x="376" y="995"/>
                    </a:lnTo>
                    <a:lnTo>
                      <a:pt x="379" y="1034"/>
                    </a:lnTo>
                    <a:lnTo>
                      <a:pt x="383" y="1067"/>
                    </a:lnTo>
                    <a:lnTo>
                      <a:pt x="386" y="1095"/>
                    </a:lnTo>
                    <a:lnTo>
                      <a:pt x="390" y="1119"/>
                    </a:lnTo>
                    <a:lnTo>
                      <a:pt x="393" y="1138"/>
                    </a:lnTo>
                    <a:lnTo>
                      <a:pt x="396" y="1155"/>
                    </a:lnTo>
                    <a:lnTo>
                      <a:pt x="400" y="1169"/>
                    </a:lnTo>
                    <a:lnTo>
                      <a:pt x="403" y="1181"/>
                    </a:lnTo>
                    <a:lnTo>
                      <a:pt x="407" y="1191"/>
                    </a:lnTo>
                    <a:lnTo>
                      <a:pt x="410" y="1199"/>
                    </a:lnTo>
                    <a:lnTo>
                      <a:pt x="414" y="1207"/>
                    </a:lnTo>
                    <a:lnTo>
                      <a:pt x="417" y="1213"/>
                    </a:lnTo>
                    <a:lnTo>
                      <a:pt x="420" y="1219"/>
                    </a:lnTo>
                    <a:lnTo>
                      <a:pt x="424" y="1224"/>
                    </a:lnTo>
                    <a:lnTo>
                      <a:pt x="427" y="1228"/>
                    </a:lnTo>
                    <a:lnTo>
                      <a:pt x="431" y="1231"/>
                    </a:lnTo>
                    <a:lnTo>
                      <a:pt x="434" y="1235"/>
                    </a:lnTo>
                    <a:lnTo>
                      <a:pt x="438" y="1237"/>
                    </a:lnTo>
                    <a:lnTo>
                      <a:pt x="441" y="1240"/>
                    </a:lnTo>
                    <a:lnTo>
                      <a:pt x="445" y="1241"/>
                    </a:lnTo>
                    <a:lnTo>
                      <a:pt x="448" y="1243"/>
                    </a:lnTo>
                    <a:lnTo>
                      <a:pt x="451" y="1244"/>
                    </a:lnTo>
                    <a:lnTo>
                      <a:pt x="455" y="1245"/>
                    </a:lnTo>
                    <a:lnTo>
                      <a:pt x="458" y="1246"/>
                    </a:lnTo>
                    <a:lnTo>
                      <a:pt x="462" y="1246"/>
                    </a:lnTo>
                    <a:lnTo>
                      <a:pt x="465" y="1246"/>
                    </a:lnTo>
                    <a:lnTo>
                      <a:pt x="469" y="1246"/>
                    </a:lnTo>
                    <a:lnTo>
                      <a:pt x="472" y="1246"/>
                    </a:lnTo>
                    <a:lnTo>
                      <a:pt x="476" y="1245"/>
                    </a:lnTo>
                    <a:lnTo>
                      <a:pt x="479" y="1244"/>
                    </a:lnTo>
                    <a:lnTo>
                      <a:pt x="482" y="1243"/>
                    </a:lnTo>
                    <a:lnTo>
                      <a:pt x="486" y="1241"/>
                    </a:lnTo>
                    <a:lnTo>
                      <a:pt x="489" y="1240"/>
                    </a:lnTo>
                    <a:lnTo>
                      <a:pt x="493" y="1237"/>
                    </a:lnTo>
                    <a:lnTo>
                      <a:pt x="496" y="1235"/>
                    </a:lnTo>
                    <a:lnTo>
                      <a:pt x="500" y="1231"/>
                    </a:lnTo>
                    <a:lnTo>
                      <a:pt x="503" y="1228"/>
                    </a:lnTo>
                    <a:lnTo>
                      <a:pt x="507" y="1224"/>
                    </a:lnTo>
                    <a:lnTo>
                      <a:pt x="510" y="1219"/>
                    </a:lnTo>
                    <a:lnTo>
                      <a:pt x="513" y="1213"/>
                    </a:lnTo>
                    <a:lnTo>
                      <a:pt x="517" y="1206"/>
                    </a:lnTo>
                    <a:lnTo>
                      <a:pt x="520" y="1199"/>
                    </a:lnTo>
                    <a:lnTo>
                      <a:pt x="524" y="1190"/>
                    </a:lnTo>
                    <a:lnTo>
                      <a:pt x="527" y="1179"/>
                    </a:lnTo>
                    <a:lnTo>
                      <a:pt x="531" y="1167"/>
                    </a:lnTo>
                    <a:lnTo>
                      <a:pt x="534" y="1151"/>
                    </a:lnTo>
                    <a:lnTo>
                      <a:pt x="538" y="1134"/>
                    </a:lnTo>
                    <a:lnTo>
                      <a:pt x="541" y="1113"/>
                    </a:lnTo>
                    <a:lnTo>
                      <a:pt x="544" y="1088"/>
                    </a:lnTo>
                    <a:lnTo>
                      <a:pt x="548" y="1058"/>
                    </a:lnTo>
                    <a:lnTo>
                      <a:pt x="551" y="1022"/>
                    </a:lnTo>
                    <a:lnTo>
                      <a:pt x="555" y="981"/>
                    </a:lnTo>
                    <a:lnTo>
                      <a:pt x="558" y="934"/>
                    </a:lnTo>
                    <a:lnTo>
                      <a:pt x="562" y="883"/>
                    </a:lnTo>
                    <a:lnTo>
                      <a:pt x="565" y="830"/>
                    </a:lnTo>
                    <a:lnTo>
                      <a:pt x="569" y="783"/>
                    </a:lnTo>
                    <a:lnTo>
                      <a:pt x="572" y="747"/>
                    </a:lnTo>
                    <a:lnTo>
                      <a:pt x="575" y="732"/>
                    </a:lnTo>
                    <a:lnTo>
                      <a:pt x="579" y="739"/>
                    </a:lnTo>
                    <a:lnTo>
                      <a:pt x="582" y="767"/>
                    </a:lnTo>
                    <a:lnTo>
                      <a:pt x="586" y="811"/>
                    </a:lnTo>
                    <a:lnTo>
                      <a:pt x="589" y="862"/>
                    </a:lnTo>
                    <a:lnTo>
                      <a:pt x="593" y="915"/>
                    </a:lnTo>
                    <a:lnTo>
                      <a:pt x="596" y="963"/>
                    </a:lnTo>
                    <a:lnTo>
                      <a:pt x="600" y="1006"/>
                    </a:lnTo>
                    <a:lnTo>
                      <a:pt x="603" y="1044"/>
                    </a:lnTo>
                    <a:lnTo>
                      <a:pt x="606" y="1075"/>
                    </a:lnTo>
                    <a:lnTo>
                      <a:pt x="610" y="1102"/>
                    </a:lnTo>
                    <a:lnTo>
                      <a:pt x="613" y="1124"/>
                    </a:lnTo>
                    <a:lnTo>
                      <a:pt x="617" y="1143"/>
                    </a:lnTo>
                    <a:lnTo>
                      <a:pt x="620" y="1158"/>
                    </a:lnTo>
                    <a:lnTo>
                      <a:pt x="624" y="1172"/>
                    </a:lnTo>
                    <a:lnTo>
                      <a:pt x="627" y="1183"/>
                    </a:lnTo>
                    <a:lnTo>
                      <a:pt x="631" y="1192"/>
                    </a:lnTo>
                    <a:lnTo>
                      <a:pt x="634" y="1200"/>
                    </a:lnTo>
                    <a:lnTo>
                      <a:pt x="637" y="1207"/>
                    </a:lnTo>
                    <a:lnTo>
                      <a:pt x="641" y="1213"/>
                    </a:lnTo>
                    <a:lnTo>
                      <a:pt x="644" y="1218"/>
                    </a:lnTo>
                    <a:lnTo>
                      <a:pt x="648" y="1222"/>
                    </a:lnTo>
                    <a:lnTo>
                      <a:pt x="651" y="1226"/>
                    </a:lnTo>
                    <a:lnTo>
                      <a:pt x="655" y="1229"/>
                    </a:lnTo>
                    <a:lnTo>
                      <a:pt x="658" y="1231"/>
                    </a:lnTo>
                    <a:lnTo>
                      <a:pt x="662" y="1233"/>
                    </a:lnTo>
                    <a:lnTo>
                      <a:pt x="665" y="1235"/>
                    </a:lnTo>
                    <a:lnTo>
                      <a:pt x="668" y="1236"/>
                    </a:lnTo>
                    <a:lnTo>
                      <a:pt x="672" y="1237"/>
                    </a:lnTo>
                    <a:lnTo>
                      <a:pt x="675" y="1238"/>
                    </a:lnTo>
                    <a:lnTo>
                      <a:pt x="679" y="1239"/>
                    </a:lnTo>
                    <a:lnTo>
                      <a:pt x="682" y="1239"/>
                    </a:lnTo>
                    <a:lnTo>
                      <a:pt x="686" y="1239"/>
                    </a:lnTo>
                    <a:lnTo>
                      <a:pt x="689" y="1238"/>
                    </a:lnTo>
                    <a:lnTo>
                      <a:pt x="693" y="1238"/>
                    </a:lnTo>
                    <a:lnTo>
                      <a:pt x="696" y="1237"/>
                    </a:lnTo>
                    <a:lnTo>
                      <a:pt x="699" y="1236"/>
                    </a:lnTo>
                    <a:lnTo>
                      <a:pt x="703" y="1235"/>
                    </a:lnTo>
                    <a:lnTo>
                      <a:pt x="706" y="1234"/>
                    </a:lnTo>
                    <a:lnTo>
                      <a:pt x="710" y="1232"/>
                    </a:lnTo>
                    <a:lnTo>
                      <a:pt x="713" y="1230"/>
                    </a:lnTo>
                    <a:lnTo>
                      <a:pt x="717" y="1227"/>
                    </a:lnTo>
                    <a:lnTo>
                      <a:pt x="720" y="1224"/>
                    </a:lnTo>
                    <a:lnTo>
                      <a:pt x="724" y="1221"/>
                    </a:lnTo>
                    <a:lnTo>
                      <a:pt x="727" y="1217"/>
                    </a:lnTo>
                    <a:lnTo>
                      <a:pt x="730" y="1213"/>
                    </a:lnTo>
                    <a:lnTo>
                      <a:pt x="734" y="1208"/>
                    </a:lnTo>
                    <a:lnTo>
                      <a:pt x="737" y="1203"/>
                    </a:lnTo>
                    <a:lnTo>
                      <a:pt x="741" y="1197"/>
                    </a:lnTo>
                    <a:lnTo>
                      <a:pt x="744" y="1190"/>
                    </a:lnTo>
                    <a:lnTo>
                      <a:pt x="748" y="1182"/>
                    </a:lnTo>
                    <a:lnTo>
                      <a:pt x="751" y="1173"/>
                    </a:lnTo>
                    <a:lnTo>
                      <a:pt x="755" y="1162"/>
                    </a:lnTo>
                    <a:lnTo>
                      <a:pt x="758" y="1150"/>
                    </a:lnTo>
                    <a:lnTo>
                      <a:pt x="761" y="1136"/>
                    </a:lnTo>
                    <a:lnTo>
                      <a:pt x="765" y="1120"/>
                    </a:lnTo>
                    <a:lnTo>
                      <a:pt x="768" y="1100"/>
                    </a:lnTo>
                    <a:lnTo>
                      <a:pt x="772" y="1078"/>
                    </a:lnTo>
                    <a:lnTo>
                      <a:pt x="775" y="1052"/>
                    </a:lnTo>
                    <a:lnTo>
                      <a:pt x="779" y="1020"/>
                    </a:lnTo>
                    <a:lnTo>
                      <a:pt x="782" y="983"/>
                    </a:lnTo>
                    <a:lnTo>
                      <a:pt x="786" y="939"/>
                    </a:lnTo>
                    <a:lnTo>
                      <a:pt x="789" y="886"/>
                    </a:lnTo>
                    <a:lnTo>
                      <a:pt x="792" y="825"/>
                    </a:lnTo>
                    <a:lnTo>
                      <a:pt x="796" y="753"/>
                    </a:lnTo>
                    <a:lnTo>
                      <a:pt x="799" y="672"/>
                    </a:lnTo>
                    <a:lnTo>
                      <a:pt x="803" y="585"/>
                    </a:lnTo>
                    <a:lnTo>
                      <a:pt x="807" y="497"/>
                    </a:lnTo>
                    <a:lnTo>
                      <a:pt x="810" y="420"/>
                    </a:lnTo>
                    <a:lnTo>
                      <a:pt x="813" y="366"/>
                    </a:lnTo>
                    <a:lnTo>
                      <a:pt x="817" y="347"/>
                    </a:lnTo>
                    <a:lnTo>
                      <a:pt x="820" y="367"/>
                    </a:lnTo>
                    <a:lnTo>
                      <a:pt x="823" y="421"/>
                    </a:lnTo>
                    <a:lnTo>
                      <a:pt x="827" y="498"/>
                    </a:lnTo>
                    <a:lnTo>
                      <a:pt x="831" y="584"/>
                    </a:lnTo>
                    <a:lnTo>
                      <a:pt x="834" y="670"/>
                    </a:lnTo>
                    <a:lnTo>
                      <a:pt x="838" y="749"/>
                    </a:lnTo>
                    <a:lnTo>
                      <a:pt x="841" y="819"/>
                    </a:lnTo>
                    <a:lnTo>
                      <a:pt x="844" y="878"/>
                    </a:lnTo>
                    <a:lnTo>
                      <a:pt x="848" y="929"/>
                    </a:lnTo>
                    <a:lnTo>
                      <a:pt x="851" y="971"/>
                    </a:lnTo>
                    <a:lnTo>
                      <a:pt x="855" y="1006"/>
                    </a:lnTo>
                    <a:lnTo>
                      <a:pt x="858" y="1035"/>
                    </a:lnTo>
                    <a:lnTo>
                      <a:pt x="862" y="1059"/>
                    </a:lnTo>
                    <a:lnTo>
                      <a:pt x="865" y="1079"/>
                    </a:lnTo>
                    <a:lnTo>
                      <a:pt x="869" y="1096"/>
                    </a:lnTo>
                    <a:lnTo>
                      <a:pt x="872" y="1110"/>
                    </a:lnTo>
                    <a:lnTo>
                      <a:pt x="875" y="1121"/>
                    </a:lnTo>
                    <a:lnTo>
                      <a:pt x="879" y="1130"/>
                    </a:lnTo>
                    <a:lnTo>
                      <a:pt x="882" y="1138"/>
                    </a:lnTo>
                    <a:lnTo>
                      <a:pt x="886" y="1144"/>
                    </a:lnTo>
                    <a:lnTo>
                      <a:pt x="889" y="1149"/>
                    </a:lnTo>
                    <a:lnTo>
                      <a:pt x="893" y="1152"/>
                    </a:lnTo>
                    <a:lnTo>
                      <a:pt x="896" y="1154"/>
                    </a:lnTo>
                    <a:lnTo>
                      <a:pt x="900" y="1155"/>
                    </a:lnTo>
                    <a:lnTo>
                      <a:pt x="903" y="1155"/>
                    </a:lnTo>
                    <a:lnTo>
                      <a:pt x="906" y="1154"/>
                    </a:lnTo>
                    <a:lnTo>
                      <a:pt x="910" y="1152"/>
                    </a:lnTo>
                    <a:lnTo>
                      <a:pt x="913" y="1148"/>
                    </a:lnTo>
                    <a:lnTo>
                      <a:pt x="917" y="1144"/>
                    </a:lnTo>
                    <a:lnTo>
                      <a:pt x="920" y="1138"/>
                    </a:lnTo>
                    <a:lnTo>
                      <a:pt x="924" y="1131"/>
                    </a:lnTo>
                    <a:lnTo>
                      <a:pt x="927" y="1122"/>
                    </a:lnTo>
                    <a:lnTo>
                      <a:pt x="931" y="1112"/>
                    </a:lnTo>
                    <a:lnTo>
                      <a:pt x="934" y="1099"/>
                    </a:lnTo>
                    <a:lnTo>
                      <a:pt x="937" y="1084"/>
                    </a:lnTo>
                    <a:lnTo>
                      <a:pt x="941" y="1067"/>
                    </a:lnTo>
                    <a:lnTo>
                      <a:pt x="944" y="1046"/>
                    </a:lnTo>
                    <a:lnTo>
                      <a:pt x="948" y="1021"/>
                    </a:lnTo>
                    <a:lnTo>
                      <a:pt x="951" y="991"/>
                    </a:lnTo>
                    <a:lnTo>
                      <a:pt x="955" y="956"/>
                    </a:lnTo>
                    <a:lnTo>
                      <a:pt x="958" y="915"/>
                    </a:lnTo>
                    <a:lnTo>
                      <a:pt x="962" y="864"/>
                    </a:lnTo>
                    <a:lnTo>
                      <a:pt x="965" y="805"/>
                    </a:lnTo>
                    <a:lnTo>
                      <a:pt x="968" y="734"/>
                    </a:lnTo>
                    <a:lnTo>
                      <a:pt x="972" y="650"/>
                    </a:lnTo>
                    <a:lnTo>
                      <a:pt x="975" y="552"/>
                    </a:lnTo>
                    <a:lnTo>
                      <a:pt x="979" y="441"/>
                    </a:lnTo>
                    <a:lnTo>
                      <a:pt x="982" y="322"/>
                    </a:lnTo>
                    <a:lnTo>
                      <a:pt x="986" y="203"/>
                    </a:lnTo>
                    <a:lnTo>
                      <a:pt x="989" y="98"/>
                    </a:lnTo>
                    <a:lnTo>
                      <a:pt x="993" y="25"/>
                    </a:lnTo>
                    <a:lnTo>
                      <a:pt x="996" y="0"/>
                    </a:lnTo>
                    <a:lnTo>
                      <a:pt x="999" y="29"/>
                    </a:lnTo>
                    <a:lnTo>
                      <a:pt x="1003" y="105"/>
                    </a:lnTo>
                    <a:lnTo>
                      <a:pt x="1006" y="213"/>
                    </a:lnTo>
                    <a:lnTo>
                      <a:pt x="1010" y="333"/>
                    </a:lnTo>
                    <a:lnTo>
                      <a:pt x="1013" y="453"/>
                    </a:lnTo>
                    <a:lnTo>
                      <a:pt x="1017" y="564"/>
                    </a:lnTo>
                    <a:lnTo>
                      <a:pt x="1020" y="661"/>
                    </a:lnTo>
                    <a:lnTo>
                      <a:pt x="1024" y="745"/>
                    </a:lnTo>
                    <a:lnTo>
                      <a:pt x="1027" y="816"/>
                    </a:lnTo>
                    <a:lnTo>
                      <a:pt x="1030" y="877"/>
                    </a:lnTo>
                    <a:lnTo>
                      <a:pt x="1034" y="927"/>
                    </a:lnTo>
                    <a:lnTo>
                      <a:pt x="1037" y="969"/>
                    </a:lnTo>
                    <a:lnTo>
                      <a:pt x="1041" y="1005"/>
                    </a:lnTo>
                    <a:lnTo>
                      <a:pt x="1044" y="1035"/>
                    </a:lnTo>
                    <a:lnTo>
                      <a:pt x="1048" y="1061"/>
                    </a:lnTo>
                    <a:lnTo>
                      <a:pt x="1051" y="1083"/>
                    </a:lnTo>
                    <a:lnTo>
                      <a:pt x="1055" y="1102"/>
                    </a:lnTo>
                    <a:lnTo>
                      <a:pt x="1058" y="1118"/>
                    </a:lnTo>
                    <a:lnTo>
                      <a:pt x="1061" y="1132"/>
                    </a:lnTo>
                    <a:lnTo>
                      <a:pt x="1065" y="1144"/>
                    </a:lnTo>
                    <a:lnTo>
                      <a:pt x="1068" y="1155"/>
                    </a:lnTo>
                    <a:lnTo>
                      <a:pt x="1072" y="1164"/>
                    </a:lnTo>
                    <a:lnTo>
                      <a:pt x="1075" y="1172"/>
                    </a:lnTo>
                    <a:lnTo>
                      <a:pt x="1079" y="1180"/>
                    </a:lnTo>
                    <a:lnTo>
                      <a:pt x="1082" y="1186"/>
                    </a:lnTo>
                    <a:lnTo>
                      <a:pt x="1086" y="1192"/>
                    </a:lnTo>
                    <a:lnTo>
                      <a:pt x="1089" y="1196"/>
                    </a:lnTo>
                    <a:lnTo>
                      <a:pt x="1092" y="1200"/>
                    </a:lnTo>
                    <a:lnTo>
                      <a:pt x="1096" y="1204"/>
                    </a:lnTo>
                    <a:lnTo>
                      <a:pt x="1099" y="1207"/>
                    </a:lnTo>
                    <a:lnTo>
                      <a:pt x="1103" y="1210"/>
                    </a:lnTo>
                    <a:lnTo>
                      <a:pt x="1106" y="1212"/>
                    </a:lnTo>
                    <a:lnTo>
                      <a:pt x="1110" y="1214"/>
                    </a:lnTo>
                    <a:lnTo>
                      <a:pt x="1113" y="1215"/>
                    </a:lnTo>
                    <a:lnTo>
                      <a:pt x="1117" y="1216"/>
                    </a:lnTo>
                    <a:lnTo>
                      <a:pt x="1120" y="1217"/>
                    </a:lnTo>
                    <a:lnTo>
                      <a:pt x="1123" y="1217"/>
                    </a:lnTo>
                    <a:lnTo>
                      <a:pt x="1127" y="1217"/>
                    </a:lnTo>
                    <a:lnTo>
                      <a:pt x="1130" y="1216"/>
                    </a:lnTo>
                    <a:lnTo>
                      <a:pt x="1134" y="1216"/>
                    </a:lnTo>
                    <a:lnTo>
                      <a:pt x="1137" y="1214"/>
                    </a:lnTo>
                    <a:lnTo>
                      <a:pt x="1141" y="1212"/>
                    </a:lnTo>
                    <a:lnTo>
                      <a:pt x="1144" y="1210"/>
                    </a:lnTo>
                    <a:lnTo>
                      <a:pt x="1148" y="1207"/>
                    </a:lnTo>
                    <a:lnTo>
                      <a:pt x="1151" y="1204"/>
                    </a:lnTo>
                    <a:lnTo>
                      <a:pt x="1154" y="1200"/>
                    </a:lnTo>
                    <a:lnTo>
                      <a:pt x="1158" y="1195"/>
                    </a:lnTo>
                    <a:lnTo>
                      <a:pt x="1161" y="1189"/>
                    </a:lnTo>
                    <a:lnTo>
                      <a:pt x="1165" y="1182"/>
                    </a:lnTo>
                    <a:lnTo>
                      <a:pt x="1168" y="1174"/>
                    </a:lnTo>
                    <a:lnTo>
                      <a:pt x="1172" y="1165"/>
                    </a:lnTo>
                    <a:lnTo>
                      <a:pt x="1175" y="1154"/>
                    </a:lnTo>
                    <a:lnTo>
                      <a:pt x="1179" y="1140"/>
                    </a:lnTo>
                    <a:lnTo>
                      <a:pt x="1182" y="1124"/>
                    </a:lnTo>
                    <a:lnTo>
                      <a:pt x="1185" y="1106"/>
                    </a:lnTo>
                    <a:lnTo>
                      <a:pt x="1189" y="1084"/>
                    </a:lnTo>
                    <a:lnTo>
                      <a:pt x="1192" y="1057"/>
                    </a:lnTo>
                    <a:lnTo>
                      <a:pt x="1196" y="1026"/>
                    </a:lnTo>
                    <a:lnTo>
                      <a:pt x="1199" y="988"/>
                    </a:lnTo>
                    <a:lnTo>
                      <a:pt x="1203" y="943"/>
                    </a:lnTo>
                    <a:lnTo>
                      <a:pt x="1206" y="891"/>
                    </a:lnTo>
                    <a:lnTo>
                      <a:pt x="1210" y="831"/>
                    </a:lnTo>
                    <a:lnTo>
                      <a:pt x="1213" y="766"/>
                    </a:lnTo>
                    <a:lnTo>
                      <a:pt x="1216" y="700"/>
                    </a:lnTo>
                    <a:lnTo>
                      <a:pt x="1220" y="640"/>
                    </a:lnTo>
                    <a:lnTo>
                      <a:pt x="1223" y="595"/>
                    </a:lnTo>
                    <a:lnTo>
                      <a:pt x="1227" y="575"/>
                    </a:lnTo>
                    <a:lnTo>
                      <a:pt x="1230" y="585"/>
                    </a:lnTo>
                    <a:lnTo>
                      <a:pt x="1234" y="622"/>
                    </a:lnTo>
                    <a:lnTo>
                      <a:pt x="1237" y="679"/>
                    </a:lnTo>
                    <a:lnTo>
                      <a:pt x="1240" y="744"/>
                    </a:lnTo>
                    <a:lnTo>
                      <a:pt x="1244" y="811"/>
                    </a:lnTo>
                    <a:lnTo>
                      <a:pt x="1247" y="873"/>
                    </a:lnTo>
                    <a:lnTo>
                      <a:pt x="1251" y="928"/>
                    </a:lnTo>
                    <a:lnTo>
                      <a:pt x="1254" y="976"/>
                    </a:lnTo>
                    <a:lnTo>
                      <a:pt x="1258" y="1016"/>
                    </a:lnTo>
                    <a:lnTo>
                      <a:pt x="1261" y="1051"/>
                    </a:lnTo>
                    <a:lnTo>
                      <a:pt x="1265" y="1079"/>
                    </a:lnTo>
                    <a:lnTo>
                      <a:pt x="1268" y="1103"/>
                    </a:lnTo>
                    <a:lnTo>
                      <a:pt x="1271" y="1124"/>
                    </a:lnTo>
                    <a:lnTo>
                      <a:pt x="1275" y="1141"/>
                    </a:lnTo>
                    <a:lnTo>
                      <a:pt x="1278" y="1155"/>
                    </a:lnTo>
                    <a:lnTo>
                      <a:pt x="1282" y="1168"/>
                    </a:lnTo>
                    <a:lnTo>
                      <a:pt x="1285" y="1178"/>
                    </a:lnTo>
                    <a:lnTo>
                      <a:pt x="1289" y="1187"/>
                    </a:lnTo>
                    <a:lnTo>
                      <a:pt x="1292" y="1195"/>
                    </a:lnTo>
                    <a:lnTo>
                      <a:pt x="1296" y="1202"/>
                    </a:lnTo>
                    <a:lnTo>
                      <a:pt x="1299" y="1207"/>
                    </a:lnTo>
                    <a:lnTo>
                      <a:pt x="1302" y="1213"/>
                    </a:lnTo>
                    <a:lnTo>
                      <a:pt x="1306" y="1217"/>
                    </a:lnTo>
                    <a:lnTo>
                      <a:pt x="1309" y="1221"/>
                    </a:lnTo>
                    <a:lnTo>
                      <a:pt x="1313" y="1224"/>
                    </a:lnTo>
                    <a:lnTo>
                      <a:pt x="1316" y="1227"/>
                    </a:lnTo>
                    <a:lnTo>
                      <a:pt x="1320" y="1229"/>
                    </a:lnTo>
                    <a:lnTo>
                      <a:pt x="1323" y="1231"/>
                    </a:lnTo>
                    <a:lnTo>
                      <a:pt x="1327" y="1232"/>
                    </a:lnTo>
                    <a:lnTo>
                      <a:pt x="1330" y="1233"/>
                    </a:lnTo>
                    <a:lnTo>
                      <a:pt x="1333" y="1234"/>
                    </a:lnTo>
                    <a:lnTo>
                      <a:pt x="1337" y="1235"/>
                    </a:lnTo>
                    <a:lnTo>
                      <a:pt x="1340" y="1235"/>
                    </a:lnTo>
                    <a:lnTo>
                      <a:pt x="1344" y="1236"/>
                    </a:lnTo>
                    <a:lnTo>
                      <a:pt x="1348" y="1235"/>
                    </a:lnTo>
                    <a:lnTo>
                      <a:pt x="1351" y="1234"/>
                    </a:lnTo>
                    <a:lnTo>
                      <a:pt x="1354" y="1234"/>
                    </a:lnTo>
                    <a:lnTo>
                      <a:pt x="1358" y="1233"/>
                    </a:lnTo>
                    <a:lnTo>
                      <a:pt x="1361" y="1231"/>
                    </a:lnTo>
                    <a:lnTo>
                      <a:pt x="1364" y="1229"/>
                    </a:lnTo>
                    <a:lnTo>
                      <a:pt x="1368" y="1227"/>
                    </a:lnTo>
                    <a:lnTo>
                      <a:pt x="1372" y="1224"/>
                    </a:lnTo>
                    <a:lnTo>
                      <a:pt x="1375" y="1222"/>
                    </a:lnTo>
                    <a:lnTo>
                      <a:pt x="1379" y="1218"/>
                    </a:lnTo>
                    <a:lnTo>
                      <a:pt x="1382" y="1213"/>
                    </a:lnTo>
                    <a:lnTo>
                      <a:pt x="1385" y="1209"/>
                    </a:lnTo>
                    <a:lnTo>
                      <a:pt x="1389" y="1203"/>
                    </a:lnTo>
                    <a:lnTo>
                      <a:pt x="1392" y="1196"/>
                    </a:lnTo>
                    <a:lnTo>
                      <a:pt x="1396" y="1189"/>
                    </a:lnTo>
                    <a:lnTo>
                      <a:pt x="1399" y="1180"/>
                    </a:lnTo>
                    <a:lnTo>
                      <a:pt x="1403" y="1169"/>
                    </a:lnTo>
                    <a:lnTo>
                      <a:pt x="1406" y="1157"/>
                    </a:lnTo>
                    <a:lnTo>
                      <a:pt x="1410" y="1143"/>
                    </a:lnTo>
                    <a:lnTo>
                      <a:pt x="1413" y="1126"/>
                    </a:lnTo>
                    <a:lnTo>
                      <a:pt x="1416" y="1106"/>
                    </a:lnTo>
                    <a:lnTo>
                      <a:pt x="1420" y="1082"/>
                    </a:lnTo>
                    <a:lnTo>
                      <a:pt x="1423" y="1054"/>
                    </a:lnTo>
                    <a:lnTo>
                      <a:pt x="1427" y="1021"/>
                    </a:lnTo>
                    <a:lnTo>
                      <a:pt x="1430" y="981"/>
                    </a:lnTo>
                    <a:lnTo>
                      <a:pt x="1434" y="933"/>
                    </a:lnTo>
                    <a:lnTo>
                      <a:pt x="1437" y="878"/>
                    </a:lnTo>
                    <a:lnTo>
                      <a:pt x="1441" y="815"/>
                    </a:lnTo>
                    <a:lnTo>
                      <a:pt x="1444" y="747"/>
                    </a:lnTo>
                    <a:lnTo>
                      <a:pt x="1447" y="676"/>
                    </a:lnTo>
                    <a:lnTo>
                      <a:pt x="1451" y="612"/>
                    </a:lnTo>
                    <a:lnTo>
                      <a:pt x="1454" y="564"/>
                    </a:lnTo>
                    <a:lnTo>
                      <a:pt x="1458" y="542"/>
                    </a:lnTo>
                    <a:lnTo>
                      <a:pt x="1461" y="551"/>
                    </a:lnTo>
                    <a:lnTo>
                      <a:pt x="1465" y="590"/>
                    </a:lnTo>
                    <a:lnTo>
                      <a:pt x="1468" y="649"/>
                    </a:lnTo>
                    <a:lnTo>
                      <a:pt x="1472" y="717"/>
                    </a:lnTo>
                    <a:lnTo>
                      <a:pt x="1475" y="788"/>
                    </a:lnTo>
                    <a:lnTo>
                      <a:pt x="1478" y="854"/>
                    </a:lnTo>
                    <a:lnTo>
                      <a:pt x="1482" y="912"/>
                    </a:lnTo>
                    <a:lnTo>
                      <a:pt x="1485" y="963"/>
                    </a:lnTo>
                    <a:lnTo>
                      <a:pt x="1489" y="1006"/>
                    </a:lnTo>
                    <a:lnTo>
                      <a:pt x="1492" y="1042"/>
                    </a:lnTo>
                    <a:lnTo>
                      <a:pt x="1496" y="1072"/>
                    </a:lnTo>
                    <a:lnTo>
                      <a:pt x="1499" y="1098"/>
                    </a:lnTo>
                    <a:lnTo>
                      <a:pt x="1503" y="1119"/>
                    </a:lnTo>
                    <a:lnTo>
                      <a:pt x="1506" y="1137"/>
                    </a:lnTo>
                    <a:lnTo>
                      <a:pt x="1509" y="1153"/>
                    </a:lnTo>
                    <a:lnTo>
                      <a:pt x="1513" y="1166"/>
                    </a:lnTo>
                    <a:lnTo>
                      <a:pt x="1516" y="1177"/>
                    </a:lnTo>
                    <a:lnTo>
                      <a:pt x="1520" y="1186"/>
                    </a:lnTo>
                    <a:lnTo>
                      <a:pt x="1523" y="1195"/>
                    </a:lnTo>
                    <a:lnTo>
                      <a:pt x="1527" y="1202"/>
                    </a:lnTo>
                    <a:lnTo>
                      <a:pt x="1530" y="1207"/>
                    </a:lnTo>
                    <a:lnTo>
                      <a:pt x="1534" y="1213"/>
                    </a:lnTo>
                    <a:lnTo>
                      <a:pt x="1537" y="1217"/>
                    </a:lnTo>
                    <a:lnTo>
                      <a:pt x="1540" y="1221"/>
                    </a:lnTo>
                    <a:lnTo>
                      <a:pt x="1544" y="1224"/>
                    </a:lnTo>
                    <a:lnTo>
                      <a:pt x="1547" y="1227"/>
                    </a:lnTo>
                    <a:lnTo>
                      <a:pt x="1551" y="1229"/>
                    </a:lnTo>
                    <a:lnTo>
                      <a:pt x="1554" y="1231"/>
                    </a:lnTo>
                    <a:lnTo>
                      <a:pt x="1558" y="1232"/>
                    </a:lnTo>
                    <a:lnTo>
                      <a:pt x="1561" y="1233"/>
                    </a:lnTo>
                    <a:lnTo>
                      <a:pt x="1565" y="1234"/>
                    </a:lnTo>
                    <a:lnTo>
                      <a:pt x="1568" y="1234"/>
                    </a:lnTo>
                    <a:lnTo>
                      <a:pt x="1571" y="1234"/>
                    </a:lnTo>
                    <a:lnTo>
                      <a:pt x="1575" y="1233"/>
                    </a:lnTo>
                    <a:lnTo>
                      <a:pt x="1578" y="1233"/>
                    </a:lnTo>
                    <a:lnTo>
                      <a:pt x="1582" y="1231"/>
                    </a:lnTo>
                    <a:lnTo>
                      <a:pt x="1585" y="1230"/>
                    </a:lnTo>
                    <a:lnTo>
                      <a:pt x="1589" y="1227"/>
                    </a:lnTo>
                    <a:lnTo>
                      <a:pt x="1592" y="1224"/>
                    </a:lnTo>
                    <a:lnTo>
                      <a:pt x="1596" y="1221"/>
                    </a:lnTo>
                    <a:lnTo>
                      <a:pt x="1599" y="1217"/>
                    </a:lnTo>
                    <a:lnTo>
                      <a:pt x="1602" y="1212"/>
                    </a:lnTo>
                    <a:lnTo>
                      <a:pt x="1606" y="1206"/>
                    </a:lnTo>
                    <a:lnTo>
                      <a:pt x="1609" y="1199"/>
                    </a:lnTo>
                    <a:lnTo>
                      <a:pt x="1613" y="1191"/>
                    </a:lnTo>
                    <a:lnTo>
                      <a:pt x="1616" y="1181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Line 54">
                <a:extLst>
                  <a:ext uri="{FF2B5EF4-FFF2-40B4-BE49-F238E27FC236}">
                    <a16:creationId xmlns:a16="http://schemas.microsoft.com/office/drawing/2014/main" id="{AB2BF871-0E23-43DD-A810-027B235458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59554" y="3511709"/>
                <a:ext cx="635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Line 55">
                <a:extLst>
                  <a:ext uri="{FF2B5EF4-FFF2-40B4-BE49-F238E27FC236}">
                    <a16:creationId xmlns:a16="http://schemas.microsoft.com/office/drawing/2014/main" id="{D218821F-9DAE-4B14-B3AD-30699D6DD5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65904" y="3511709"/>
                <a:ext cx="4763" cy="79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Line 56">
                <a:extLst>
                  <a:ext uri="{FF2B5EF4-FFF2-40B4-BE49-F238E27FC236}">
                    <a16:creationId xmlns:a16="http://schemas.microsoft.com/office/drawing/2014/main" id="{A33B15EB-5AB4-4998-9D62-5FF6489EAD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570666" y="3518059"/>
                <a:ext cx="1588" cy="1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Line 57">
                <a:extLst>
                  <a:ext uri="{FF2B5EF4-FFF2-40B4-BE49-F238E27FC236}">
                    <a16:creationId xmlns:a16="http://schemas.microsoft.com/office/drawing/2014/main" id="{6FC7F640-6FC0-4DE3-AFAF-32790D3CFC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594479" y="3484722"/>
                <a:ext cx="4763" cy="79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Line 58">
                <a:extLst>
                  <a:ext uri="{FF2B5EF4-FFF2-40B4-BE49-F238E27FC236}">
                    <a16:creationId xmlns:a16="http://schemas.microsoft.com/office/drawing/2014/main" id="{FB38A52D-6EDF-424B-BB4E-0E7CFE0DA1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599241" y="3478372"/>
                <a:ext cx="3175" cy="63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Line 59">
                <a:extLst>
                  <a:ext uri="{FF2B5EF4-FFF2-40B4-BE49-F238E27FC236}">
                    <a16:creationId xmlns:a16="http://schemas.microsoft.com/office/drawing/2014/main" id="{A9694FA8-4EBA-42D3-A7B2-E5B27B03D9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610354" y="3437097"/>
                <a:ext cx="4763" cy="111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Line 60">
                <a:extLst>
                  <a:ext uri="{FF2B5EF4-FFF2-40B4-BE49-F238E27FC236}">
                    <a16:creationId xmlns:a16="http://schemas.microsoft.com/office/drawing/2014/main" id="{2881BBED-0843-481B-8BB7-55DFDDFC50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615116" y="3432334"/>
                <a:ext cx="1588" cy="476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Line 61">
                <a:extLst>
                  <a:ext uri="{FF2B5EF4-FFF2-40B4-BE49-F238E27FC236}">
                    <a16:creationId xmlns:a16="http://schemas.microsoft.com/office/drawing/2014/main" id="{5D0DB0DA-A232-4C4D-A97C-0C84E3E2E4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629404" y="3397409"/>
                <a:ext cx="1588" cy="63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Line 62">
                <a:extLst>
                  <a:ext uri="{FF2B5EF4-FFF2-40B4-BE49-F238E27FC236}">
                    <a16:creationId xmlns:a16="http://schemas.microsoft.com/office/drawing/2014/main" id="{56E92E4F-9671-48C5-A0A2-402DA6E73C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630991" y="3391059"/>
                <a:ext cx="6350" cy="63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Line 63">
                <a:extLst>
                  <a:ext uri="{FF2B5EF4-FFF2-40B4-BE49-F238E27FC236}">
                    <a16:creationId xmlns:a16="http://schemas.microsoft.com/office/drawing/2014/main" id="{F4996006-76B6-47B7-8B15-59C7180FC2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637341" y="3387884"/>
                <a:ext cx="0" cy="31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Line 64">
                <a:extLst>
                  <a:ext uri="{FF2B5EF4-FFF2-40B4-BE49-F238E27FC236}">
                    <a16:creationId xmlns:a16="http://schemas.microsoft.com/office/drawing/2014/main" id="{DF9662BA-2374-403A-92FF-2400D57448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648454" y="3359309"/>
                <a:ext cx="4763" cy="476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Line 65">
                <a:extLst>
                  <a:ext uri="{FF2B5EF4-FFF2-40B4-BE49-F238E27FC236}">
                    <a16:creationId xmlns:a16="http://schemas.microsoft.com/office/drawing/2014/main" id="{8CB0A29A-929E-4B0D-8B64-E6955B068F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653216" y="3346609"/>
                <a:ext cx="3175" cy="127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Line 66">
                <a:extLst>
                  <a:ext uri="{FF2B5EF4-FFF2-40B4-BE49-F238E27FC236}">
                    <a16:creationId xmlns:a16="http://schemas.microsoft.com/office/drawing/2014/main" id="{68181E3F-1D06-42D4-B19D-6CD8D2634F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664329" y="3316447"/>
                <a:ext cx="4763" cy="63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Line 67">
                <a:extLst>
                  <a:ext uri="{FF2B5EF4-FFF2-40B4-BE49-F238E27FC236}">
                    <a16:creationId xmlns:a16="http://schemas.microsoft.com/office/drawing/2014/main" id="{3AF1833A-A519-4D36-81BF-75AE4F0377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669091" y="3306922"/>
                <a:ext cx="4763" cy="952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Line 68">
                <a:extLst>
                  <a:ext uri="{FF2B5EF4-FFF2-40B4-BE49-F238E27FC236}">
                    <a16:creationId xmlns:a16="http://schemas.microsoft.com/office/drawing/2014/main" id="{BE1B9CF5-C689-4EF7-BEA8-CEA7800FC1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681791" y="3278347"/>
                <a:ext cx="4763" cy="476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Line 69">
                <a:extLst>
                  <a:ext uri="{FF2B5EF4-FFF2-40B4-BE49-F238E27FC236}">
                    <a16:creationId xmlns:a16="http://schemas.microsoft.com/office/drawing/2014/main" id="{D9F1991F-3CBB-4778-8388-8FEB9A8CFB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686554" y="3267234"/>
                <a:ext cx="3175" cy="111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Line 70">
                <a:extLst>
                  <a:ext uri="{FF2B5EF4-FFF2-40B4-BE49-F238E27FC236}">
                    <a16:creationId xmlns:a16="http://schemas.microsoft.com/office/drawing/2014/main" id="{07912FE9-BFC7-4AC8-AB46-8BC2D71656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702429" y="3240247"/>
                <a:ext cx="0" cy="1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Line 71">
                <a:extLst>
                  <a:ext uri="{FF2B5EF4-FFF2-40B4-BE49-F238E27FC236}">
                    <a16:creationId xmlns:a16="http://schemas.microsoft.com/office/drawing/2014/main" id="{215C373C-59F6-45F4-9E8A-EE23EE12DE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702429" y="3240247"/>
                <a:ext cx="4763" cy="476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Line 72">
                <a:extLst>
                  <a:ext uri="{FF2B5EF4-FFF2-40B4-BE49-F238E27FC236}">
                    <a16:creationId xmlns:a16="http://schemas.microsoft.com/office/drawing/2014/main" id="{6414D2AB-5B7F-4F92-B040-EEB65BBF35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707191" y="3235484"/>
                <a:ext cx="3175" cy="952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Line 73">
                <a:extLst>
                  <a:ext uri="{FF2B5EF4-FFF2-40B4-BE49-F238E27FC236}">
                    <a16:creationId xmlns:a16="http://schemas.microsoft.com/office/drawing/2014/main" id="{1CADC04A-F72C-4F33-99A1-B969F46103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734179" y="3218022"/>
                <a:ext cx="1588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Line 74">
                <a:extLst>
                  <a:ext uri="{FF2B5EF4-FFF2-40B4-BE49-F238E27FC236}">
                    <a16:creationId xmlns:a16="http://schemas.microsoft.com/office/drawing/2014/main" id="{6D36CE04-7FD2-420C-8170-E4F2084E47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735766" y="3218022"/>
                <a:ext cx="4763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Line 75">
                <a:extLst>
                  <a:ext uri="{FF2B5EF4-FFF2-40B4-BE49-F238E27FC236}">
                    <a16:creationId xmlns:a16="http://schemas.microsoft.com/office/drawing/2014/main" id="{E91C7916-8273-47AA-A172-A5B21B0333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740529" y="3214847"/>
                <a:ext cx="6350" cy="31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Line 76">
                <a:extLst>
                  <a:ext uri="{FF2B5EF4-FFF2-40B4-BE49-F238E27FC236}">
                    <a16:creationId xmlns:a16="http://schemas.microsoft.com/office/drawing/2014/main" id="{BD847ED3-CECB-4011-A471-E39B58620C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746879" y="3211672"/>
                <a:ext cx="0" cy="31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Line 77">
                <a:extLst>
                  <a:ext uri="{FF2B5EF4-FFF2-40B4-BE49-F238E27FC236}">
                    <a16:creationId xmlns:a16="http://schemas.microsoft.com/office/drawing/2014/main" id="{A6427C83-D52D-4C7B-9343-6F0E85F866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762754" y="3186272"/>
                <a:ext cx="4763" cy="1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Line 78">
                <a:extLst>
                  <a:ext uri="{FF2B5EF4-FFF2-40B4-BE49-F238E27FC236}">
                    <a16:creationId xmlns:a16="http://schemas.microsoft.com/office/drawing/2014/main" id="{796B242D-99A8-446B-ABEC-E92B6B4338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767516" y="3187859"/>
                <a:ext cx="6350" cy="476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Line 79">
                <a:extLst>
                  <a:ext uri="{FF2B5EF4-FFF2-40B4-BE49-F238E27FC236}">
                    <a16:creationId xmlns:a16="http://schemas.microsoft.com/office/drawing/2014/main" id="{B0239E1A-BF83-4442-AC3B-A8CCE2A5F3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773866" y="3191034"/>
                <a:ext cx="4763" cy="1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Line 80">
                <a:extLst>
                  <a:ext uri="{FF2B5EF4-FFF2-40B4-BE49-F238E27FC236}">
                    <a16:creationId xmlns:a16="http://schemas.microsoft.com/office/drawing/2014/main" id="{5AA70E9F-B23E-499B-AA75-32D62FFC48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778629" y="3191034"/>
                <a:ext cx="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Line 81">
                <a:extLst>
                  <a:ext uri="{FF2B5EF4-FFF2-40B4-BE49-F238E27FC236}">
                    <a16:creationId xmlns:a16="http://schemas.microsoft.com/office/drawing/2014/main" id="{4CC69B2D-018A-45D9-ABEC-D8E38D7CD6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791329" y="3221197"/>
                <a:ext cx="4763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Line 82">
                <a:extLst>
                  <a:ext uri="{FF2B5EF4-FFF2-40B4-BE49-F238E27FC236}">
                    <a16:creationId xmlns:a16="http://schemas.microsoft.com/office/drawing/2014/main" id="{1C664B76-8E0A-4483-9026-C8A8FC9B33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796091" y="3221197"/>
                <a:ext cx="1588" cy="127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Line 83">
                <a:extLst>
                  <a:ext uri="{FF2B5EF4-FFF2-40B4-BE49-F238E27FC236}">
                    <a16:creationId xmlns:a16="http://schemas.microsoft.com/office/drawing/2014/main" id="{54C51A9A-0AE3-4C83-BBC1-446E0E2DE7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11966" y="3251359"/>
                <a:ext cx="4763" cy="158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Line 84">
                <a:extLst>
                  <a:ext uri="{FF2B5EF4-FFF2-40B4-BE49-F238E27FC236}">
                    <a16:creationId xmlns:a16="http://schemas.microsoft.com/office/drawing/2014/main" id="{771B4431-D355-4E62-954A-D3EFDA319C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16729" y="3267234"/>
                <a:ext cx="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Line 85">
                <a:extLst>
                  <a:ext uri="{FF2B5EF4-FFF2-40B4-BE49-F238E27FC236}">
                    <a16:creationId xmlns:a16="http://schemas.microsoft.com/office/drawing/2014/main" id="{DC04121B-A106-439D-8602-0B6900829E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34191" y="3286284"/>
                <a:ext cx="4763" cy="476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Line 86">
                <a:extLst>
                  <a:ext uri="{FF2B5EF4-FFF2-40B4-BE49-F238E27FC236}">
                    <a16:creationId xmlns:a16="http://schemas.microsoft.com/office/drawing/2014/main" id="{1E29F7BE-1FA7-4293-B5D4-E533BBB880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38954" y="3291047"/>
                <a:ext cx="6350" cy="1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Line 87">
                <a:extLst>
                  <a:ext uri="{FF2B5EF4-FFF2-40B4-BE49-F238E27FC236}">
                    <a16:creationId xmlns:a16="http://schemas.microsoft.com/office/drawing/2014/main" id="{2278D9A4-149B-4484-BC72-AA993881FC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845304" y="3292634"/>
                <a:ext cx="4763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Line 88">
                <a:extLst>
                  <a:ext uri="{FF2B5EF4-FFF2-40B4-BE49-F238E27FC236}">
                    <a16:creationId xmlns:a16="http://schemas.microsoft.com/office/drawing/2014/main" id="{A86CBBA9-C2C5-4886-9566-4DA6EB9190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50066" y="3292634"/>
                <a:ext cx="1588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Line 89">
                <a:extLst>
                  <a:ext uri="{FF2B5EF4-FFF2-40B4-BE49-F238E27FC236}">
                    <a16:creationId xmlns:a16="http://schemas.microsoft.com/office/drawing/2014/main" id="{AD26F2AA-974D-4416-A3F8-EFCDBFC93F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873879" y="3286284"/>
                <a:ext cx="3175" cy="31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Line 90">
                <a:extLst>
                  <a:ext uri="{FF2B5EF4-FFF2-40B4-BE49-F238E27FC236}">
                    <a16:creationId xmlns:a16="http://schemas.microsoft.com/office/drawing/2014/main" id="{74A1768B-46EA-4F5E-BE52-CF69679ABC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877054" y="3283109"/>
                <a:ext cx="6350" cy="31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Line 91">
                <a:extLst>
                  <a:ext uri="{FF2B5EF4-FFF2-40B4-BE49-F238E27FC236}">
                    <a16:creationId xmlns:a16="http://schemas.microsoft.com/office/drawing/2014/main" id="{6228E96C-41A5-46B9-8364-DEF99FC348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883404" y="3278347"/>
                <a:ext cx="1588" cy="476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Line 92">
                <a:extLst>
                  <a:ext uri="{FF2B5EF4-FFF2-40B4-BE49-F238E27FC236}">
                    <a16:creationId xmlns:a16="http://schemas.microsoft.com/office/drawing/2014/main" id="{B6DC9624-5784-43B2-A60E-F80DD89224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899279" y="3254534"/>
                <a:ext cx="0" cy="1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Line 93">
                <a:extLst>
                  <a:ext uri="{FF2B5EF4-FFF2-40B4-BE49-F238E27FC236}">
                    <a16:creationId xmlns:a16="http://schemas.microsoft.com/office/drawing/2014/main" id="{0AA5974A-C904-4A76-903E-46C490D76A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899279" y="3238659"/>
                <a:ext cx="4763" cy="158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Line 94">
                <a:extLst>
                  <a:ext uri="{FF2B5EF4-FFF2-40B4-BE49-F238E27FC236}">
                    <a16:creationId xmlns:a16="http://schemas.microsoft.com/office/drawing/2014/main" id="{4C369813-EB5B-49DB-B3ED-10A590E68C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19916" y="3218022"/>
                <a:ext cx="1588" cy="1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Line 95">
                <a:extLst>
                  <a:ext uri="{FF2B5EF4-FFF2-40B4-BE49-F238E27FC236}">
                    <a16:creationId xmlns:a16="http://schemas.microsoft.com/office/drawing/2014/main" id="{7A34A745-3B87-4679-B0AF-1FD54C7B98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21504" y="3203734"/>
                <a:ext cx="4763" cy="142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Line 96">
                <a:extLst>
                  <a:ext uri="{FF2B5EF4-FFF2-40B4-BE49-F238E27FC236}">
                    <a16:creationId xmlns:a16="http://schemas.microsoft.com/office/drawing/2014/main" id="{7C43AF85-AAB0-4614-B8D0-35DB3AFE32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42141" y="3170397"/>
                <a:ext cx="1588" cy="476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Line 97">
                <a:extLst>
                  <a:ext uri="{FF2B5EF4-FFF2-40B4-BE49-F238E27FC236}">
                    <a16:creationId xmlns:a16="http://schemas.microsoft.com/office/drawing/2014/main" id="{AA8C1531-0230-4032-B1B8-1E586B810A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43729" y="3159284"/>
                <a:ext cx="3175" cy="111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Line 98">
                <a:extLst>
                  <a:ext uri="{FF2B5EF4-FFF2-40B4-BE49-F238E27FC236}">
                    <a16:creationId xmlns:a16="http://schemas.microsoft.com/office/drawing/2014/main" id="{FB2AB713-E9A3-4326-9897-35A9462AA1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56429" y="3118009"/>
                <a:ext cx="3175" cy="111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Line 99">
                <a:extLst>
                  <a:ext uri="{FF2B5EF4-FFF2-40B4-BE49-F238E27FC236}">
                    <a16:creationId xmlns:a16="http://schemas.microsoft.com/office/drawing/2014/main" id="{10F75202-3898-468A-9447-3D3CFA2EA2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59604" y="3118009"/>
                <a:ext cx="1588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Line 100">
                <a:extLst>
                  <a:ext uri="{FF2B5EF4-FFF2-40B4-BE49-F238E27FC236}">
                    <a16:creationId xmlns:a16="http://schemas.microsoft.com/office/drawing/2014/main" id="{48AB39C0-CCC6-4629-8A1C-F50476119C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72304" y="3081497"/>
                <a:ext cx="4763" cy="952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Line 101">
                <a:extLst>
                  <a:ext uri="{FF2B5EF4-FFF2-40B4-BE49-F238E27FC236}">
                    <a16:creationId xmlns:a16="http://schemas.microsoft.com/office/drawing/2014/main" id="{885E89B9-54BF-40E4-B180-136728BFD2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77066" y="3073559"/>
                <a:ext cx="1588" cy="79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Line 102">
                <a:extLst>
                  <a:ext uri="{FF2B5EF4-FFF2-40B4-BE49-F238E27FC236}">
                    <a16:creationId xmlns:a16="http://schemas.microsoft.com/office/drawing/2014/main" id="{636F7E3D-F8BF-40B4-8CDE-A42DB6D129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86591" y="3043397"/>
                <a:ext cx="0" cy="1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Line 103">
                <a:extLst>
                  <a:ext uri="{FF2B5EF4-FFF2-40B4-BE49-F238E27FC236}">
                    <a16:creationId xmlns:a16="http://schemas.microsoft.com/office/drawing/2014/main" id="{CC97E1B1-673F-472C-BA03-8482F82FB9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86591" y="3037047"/>
                <a:ext cx="6350" cy="63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Line 104">
                <a:extLst>
                  <a:ext uri="{FF2B5EF4-FFF2-40B4-BE49-F238E27FC236}">
                    <a16:creationId xmlns:a16="http://schemas.microsoft.com/office/drawing/2014/main" id="{6CD7A8A9-AB5A-40BD-A683-4E91239697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92941" y="3029109"/>
                <a:ext cx="1588" cy="79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Line 105">
                <a:extLst>
                  <a:ext uri="{FF2B5EF4-FFF2-40B4-BE49-F238E27FC236}">
                    <a16:creationId xmlns:a16="http://schemas.microsoft.com/office/drawing/2014/main" id="{3FB53FD2-0423-42DE-B052-3A156837B3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007229" y="3002122"/>
                <a:ext cx="1588" cy="31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Line 106">
                <a:extLst>
                  <a:ext uri="{FF2B5EF4-FFF2-40B4-BE49-F238E27FC236}">
                    <a16:creationId xmlns:a16="http://schemas.microsoft.com/office/drawing/2014/main" id="{A47CB947-85A5-4F5C-AFA2-7D90295041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008816" y="2991009"/>
                <a:ext cx="6350" cy="111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Line 107">
                <a:extLst>
                  <a:ext uri="{FF2B5EF4-FFF2-40B4-BE49-F238E27FC236}">
                    <a16:creationId xmlns:a16="http://schemas.microsoft.com/office/drawing/2014/main" id="{CD4BF4AA-24D2-4ED2-A738-9159463135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15166" y="2991009"/>
                <a:ext cx="1588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Line 108">
                <a:extLst>
                  <a:ext uri="{FF2B5EF4-FFF2-40B4-BE49-F238E27FC236}">
                    <a16:creationId xmlns:a16="http://schemas.microsoft.com/office/drawing/2014/main" id="{FD8E9522-EBE7-4B66-B42A-A6FB6F4A5D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035804" y="2967197"/>
                <a:ext cx="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Line 109">
                <a:extLst>
                  <a:ext uri="{FF2B5EF4-FFF2-40B4-BE49-F238E27FC236}">
                    <a16:creationId xmlns:a16="http://schemas.microsoft.com/office/drawing/2014/main" id="{DA9417ED-4BDC-4A24-8176-C65CEEA8C6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035804" y="2957672"/>
                <a:ext cx="6350" cy="952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Line 110">
                <a:extLst>
                  <a:ext uri="{FF2B5EF4-FFF2-40B4-BE49-F238E27FC236}">
                    <a16:creationId xmlns:a16="http://schemas.microsoft.com/office/drawing/2014/main" id="{E4AE81D6-4554-4723-8803-25E502344F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42154" y="2957672"/>
                <a:ext cx="4763" cy="31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Line 111">
                <a:extLst>
                  <a:ext uri="{FF2B5EF4-FFF2-40B4-BE49-F238E27FC236}">
                    <a16:creationId xmlns:a16="http://schemas.microsoft.com/office/drawing/2014/main" id="{FABE4CBA-151B-4F8F-A5AB-CE242365DC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046916" y="2959259"/>
                <a:ext cx="1588" cy="1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Line 112">
                <a:extLst>
                  <a:ext uri="{FF2B5EF4-FFF2-40B4-BE49-F238E27FC236}">
                    <a16:creationId xmlns:a16="http://schemas.microsoft.com/office/drawing/2014/main" id="{E14B6FAD-B2BD-433E-8220-F465D35112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056441" y="2927509"/>
                <a:ext cx="1588" cy="31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Line 113">
                <a:extLst>
                  <a:ext uri="{FF2B5EF4-FFF2-40B4-BE49-F238E27FC236}">
                    <a16:creationId xmlns:a16="http://schemas.microsoft.com/office/drawing/2014/main" id="{7D9103A9-1FED-4C1D-858D-80EF62B326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058029" y="2924334"/>
                <a:ext cx="6350" cy="31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Line 114">
                <a:extLst>
                  <a:ext uri="{FF2B5EF4-FFF2-40B4-BE49-F238E27FC236}">
                    <a16:creationId xmlns:a16="http://schemas.microsoft.com/office/drawing/2014/main" id="{E9F63209-03C3-4584-A0B3-B41ACB07A7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064379" y="2916397"/>
                <a:ext cx="1588" cy="79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Line 115">
                <a:extLst>
                  <a:ext uri="{FF2B5EF4-FFF2-40B4-BE49-F238E27FC236}">
                    <a16:creationId xmlns:a16="http://schemas.microsoft.com/office/drawing/2014/main" id="{D80785C5-E9D3-4556-A580-5A754B28F1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077079" y="2876709"/>
                <a:ext cx="3175" cy="111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Line 116">
                <a:extLst>
                  <a:ext uri="{FF2B5EF4-FFF2-40B4-BE49-F238E27FC236}">
                    <a16:creationId xmlns:a16="http://schemas.microsoft.com/office/drawing/2014/main" id="{63D8A270-1F28-430D-BE90-ABF088A556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080254" y="2871947"/>
                <a:ext cx="1588" cy="476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Line 117">
                <a:extLst>
                  <a:ext uri="{FF2B5EF4-FFF2-40B4-BE49-F238E27FC236}">
                    <a16:creationId xmlns:a16="http://schemas.microsoft.com/office/drawing/2014/main" id="{C0B4E388-73CF-4BEC-B14B-BDB0E91282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094541" y="2838609"/>
                <a:ext cx="1588" cy="31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Line 118">
                <a:extLst>
                  <a:ext uri="{FF2B5EF4-FFF2-40B4-BE49-F238E27FC236}">
                    <a16:creationId xmlns:a16="http://schemas.microsoft.com/office/drawing/2014/main" id="{816A0B99-7544-4F6D-AE06-82FB9EDD65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096129" y="2825909"/>
                <a:ext cx="4763" cy="127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Line 119">
                <a:extLst>
                  <a:ext uri="{FF2B5EF4-FFF2-40B4-BE49-F238E27FC236}">
                    <a16:creationId xmlns:a16="http://schemas.microsoft.com/office/drawing/2014/main" id="{CD930837-333B-44F5-8BC9-B7A43778F2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12004" y="2794159"/>
                <a:ext cx="1588" cy="1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Line 120">
                <a:extLst>
                  <a:ext uri="{FF2B5EF4-FFF2-40B4-BE49-F238E27FC236}">
                    <a16:creationId xmlns:a16="http://schemas.microsoft.com/office/drawing/2014/main" id="{5A0912D9-674B-4EA1-B824-5BFC97DDDF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13591" y="2779872"/>
                <a:ext cx="3175" cy="142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Line 121">
                <a:extLst>
                  <a:ext uri="{FF2B5EF4-FFF2-40B4-BE49-F238E27FC236}">
                    <a16:creationId xmlns:a16="http://schemas.microsoft.com/office/drawing/2014/main" id="{F1669BE6-215E-424B-BA3F-E76C57A6AB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29466" y="2749709"/>
                <a:ext cx="0" cy="1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Line 122">
                <a:extLst>
                  <a:ext uri="{FF2B5EF4-FFF2-40B4-BE49-F238E27FC236}">
                    <a16:creationId xmlns:a16="http://schemas.microsoft.com/office/drawing/2014/main" id="{58BB3B02-62FB-4476-8AA8-A1582C1CF3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29466" y="2735422"/>
                <a:ext cx="3175" cy="142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Line 123">
                <a:extLst>
                  <a:ext uri="{FF2B5EF4-FFF2-40B4-BE49-F238E27FC236}">
                    <a16:creationId xmlns:a16="http://schemas.microsoft.com/office/drawing/2014/main" id="{43EBE1D0-F34D-4B0D-B051-3F2C494E09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46929" y="2689384"/>
                <a:ext cx="3175" cy="158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Line 124">
                <a:extLst>
                  <a:ext uri="{FF2B5EF4-FFF2-40B4-BE49-F238E27FC236}">
                    <a16:creationId xmlns:a16="http://schemas.microsoft.com/office/drawing/2014/main" id="{A25C8D93-7D05-4F89-9663-8EDE5B35E2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56454" y="2657634"/>
                <a:ext cx="0" cy="1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Line 125">
                <a:extLst>
                  <a:ext uri="{FF2B5EF4-FFF2-40B4-BE49-F238E27FC236}">
                    <a16:creationId xmlns:a16="http://schemas.microsoft.com/office/drawing/2014/main" id="{8087A348-6527-4C76-93B5-E284819E0E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56454" y="2641759"/>
                <a:ext cx="3175" cy="158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Line 126">
                <a:extLst>
                  <a:ext uri="{FF2B5EF4-FFF2-40B4-BE49-F238E27FC236}">
                    <a16:creationId xmlns:a16="http://schemas.microsoft.com/office/drawing/2014/main" id="{19F79DBF-1BCF-47D7-B5D5-EE2A35575E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4391" y="2597309"/>
                <a:ext cx="3175" cy="142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Line 127">
                <a:extLst>
                  <a:ext uri="{FF2B5EF4-FFF2-40B4-BE49-F238E27FC236}">
                    <a16:creationId xmlns:a16="http://schemas.microsoft.com/office/drawing/2014/main" id="{6AE7FB8C-82A9-475B-AE9D-95013C5DE9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7566" y="2597309"/>
                <a:ext cx="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Line 128">
                <a:extLst>
                  <a:ext uri="{FF2B5EF4-FFF2-40B4-BE49-F238E27FC236}">
                    <a16:creationId xmlns:a16="http://schemas.microsoft.com/office/drawing/2014/main" id="{CE73D59D-A6F8-4E9B-A015-37BDE2C8A6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77091" y="2563972"/>
                <a:ext cx="1588" cy="63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Line 129">
                <a:extLst>
                  <a:ext uri="{FF2B5EF4-FFF2-40B4-BE49-F238E27FC236}">
                    <a16:creationId xmlns:a16="http://schemas.microsoft.com/office/drawing/2014/main" id="{1B3DDFC7-6DB9-41BB-B8EC-62C583498A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78679" y="2560797"/>
                <a:ext cx="4763" cy="31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Line 130">
                <a:extLst>
                  <a:ext uri="{FF2B5EF4-FFF2-40B4-BE49-F238E27FC236}">
                    <a16:creationId xmlns:a16="http://schemas.microsoft.com/office/drawing/2014/main" id="{F7346BD0-8883-46B6-A492-9B6CB6A92A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83441" y="2557622"/>
                <a:ext cx="3175" cy="31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Line 131">
                <a:extLst>
                  <a:ext uri="{FF2B5EF4-FFF2-40B4-BE49-F238E27FC236}">
                    <a16:creationId xmlns:a16="http://schemas.microsoft.com/office/drawing/2014/main" id="{301AD9DF-C0E5-41DE-9FF7-6ECF87BA85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02491" y="2567147"/>
                <a:ext cx="3175" cy="79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Line 132">
                <a:extLst>
                  <a:ext uri="{FF2B5EF4-FFF2-40B4-BE49-F238E27FC236}">
                    <a16:creationId xmlns:a16="http://schemas.microsoft.com/office/drawing/2014/main" id="{E37E3C21-1023-42EF-A848-5AFCF5B733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05666" y="2575084"/>
                <a:ext cx="1588" cy="79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Line 133">
                <a:extLst>
                  <a:ext uri="{FF2B5EF4-FFF2-40B4-BE49-F238E27FC236}">
                    <a16:creationId xmlns:a16="http://schemas.microsoft.com/office/drawing/2014/main" id="{2AF0B4BA-880C-4EAF-861F-6A9D0AEB0B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13604" y="2613184"/>
                <a:ext cx="3175" cy="952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Line 134">
                <a:extLst>
                  <a:ext uri="{FF2B5EF4-FFF2-40B4-BE49-F238E27FC236}">
                    <a16:creationId xmlns:a16="http://schemas.microsoft.com/office/drawing/2014/main" id="{B503FD56-5C0F-4033-825A-4C05035589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16779" y="2622709"/>
                <a:ext cx="1588" cy="63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Line 135">
                <a:extLst>
                  <a:ext uri="{FF2B5EF4-FFF2-40B4-BE49-F238E27FC236}">
                    <a16:creationId xmlns:a16="http://schemas.microsoft.com/office/drawing/2014/main" id="{EC9BFAAB-B5B5-4ED6-95CE-6B8A820B8F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21541" y="2659222"/>
                <a:ext cx="3175" cy="1746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Line 136">
                <a:extLst>
                  <a:ext uri="{FF2B5EF4-FFF2-40B4-BE49-F238E27FC236}">
                    <a16:creationId xmlns:a16="http://schemas.microsoft.com/office/drawing/2014/main" id="{02A42FD1-2D6D-4221-8536-AA136E4697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31066" y="2706847"/>
                <a:ext cx="1588" cy="127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Line 137">
                <a:extLst>
                  <a:ext uri="{FF2B5EF4-FFF2-40B4-BE49-F238E27FC236}">
                    <a16:creationId xmlns:a16="http://schemas.microsoft.com/office/drawing/2014/main" id="{ACAB8ECF-3391-4B9C-86BB-B6EAD14477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32654" y="2719547"/>
                <a:ext cx="1588" cy="31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Line 138">
                <a:extLst>
                  <a:ext uri="{FF2B5EF4-FFF2-40B4-BE49-F238E27FC236}">
                    <a16:creationId xmlns:a16="http://schemas.microsoft.com/office/drawing/2014/main" id="{4C0D0FC2-D898-46E8-91D6-E963625027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40591" y="2752884"/>
                <a:ext cx="3175" cy="158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Line 139">
                <a:extLst>
                  <a:ext uri="{FF2B5EF4-FFF2-40B4-BE49-F238E27FC236}">
                    <a16:creationId xmlns:a16="http://schemas.microsoft.com/office/drawing/2014/main" id="{4D9CB3DC-1130-4D06-B920-06486F3D04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48529" y="2798922"/>
                <a:ext cx="1588" cy="476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Line 140">
                <a:extLst>
                  <a:ext uri="{FF2B5EF4-FFF2-40B4-BE49-F238E27FC236}">
                    <a16:creationId xmlns:a16="http://schemas.microsoft.com/office/drawing/2014/main" id="{A03E0FA5-5DDC-4429-B043-ED2292BD1A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50116" y="2803684"/>
                <a:ext cx="1588" cy="127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Line 141">
                <a:extLst>
                  <a:ext uri="{FF2B5EF4-FFF2-40B4-BE49-F238E27FC236}">
                    <a16:creationId xmlns:a16="http://schemas.microsoft.com/office/drawing/2014/main" id="{55AC1680-FE4F-448D-AE04-9ECBD7D774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62816" y="2846547"/>
                <a:ext cx="3175" cy="158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Line 142">
                <a:extLst>
                  <a:ext uri="{FF2B5EF4-FFF2-40B4-BE49-F238E27FC236}">
                    <a16:creationId xmlns:a16="http://schemas.microsoft.com/office/drawing/2014/main" id="{94D39223-99DF-433D-817C-D09AA46C02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86629" y="2881472"/>
                <a:ext cx="1588" cy="1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Line 143">
                <a:extLst>
                  <a:ext uri="{FF2B5EF4-FFF2-40B4-BE49-F238E27FC236}">
                    <a16:creationId xmlns:a16="http://schemas.microsoft.com/office/drawing/2014/main" id="{83192965-2932-4273-A0BD-A831021955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288216" y="2871947"/>
                <a:ext cx="4763" cy="111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Line 144">
                <a:extLst>
                  <a:ext uri="{FF2B5EF4-FFF2-40B4-BE49-F238E27FC236}">
                    <a16:creationId xmlns:a16="http://schemas.microsoft.com/office/drawing/2014/main" id="{9CF394FB-D0C9-413A-80D6-7E3C3419FC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92979" y="2871947"/>
                <a:ext cx="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Line 145">
                <a:extLst>
                  <a:ext uri="{FF2B5EF4-FFF2-40B4-BE49-F238E27FC236}">
                    <a16:creationId xmlns:a16="http://schemas.microsoft.com/office/drawing/2014/main" id="{9C1A0BA8-76A2-43A4-B685-F0563B14C2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18379" y="2862422"/>
                <a:ext cx="1588" cy="1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Line 146">
                <a:extLst>
                  <a:ext uri="{FF2B5EF4-FFF2-40B4-BE49-F238E27FC236}">
                    <a16:creationId xmlns:a16="http://schemas.microsoft.com/office/drawing/2014/main" id="{8CB81A2F-0206-4E3C-AF72-7A18EFD3E3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319966" y="2859247"/>
                <a:ext cx="6350" cy="476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Line 147">
                <a:extLst>
                  <a:ext uri="{FF2B5EF4-FFF2-40B4-BE49-F238E27FC236}">
                    <a16:creationId xmlns:a16="http://schemas.microsoft.com/office/drawing/2014/main" id="{ED97B8A7-B04C-4F53-9B37-C31C6B0F01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26316" y="2859247"/>
                <a:ext cx="4763" cy="476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Line 148">
                <a:extLst>
                  <a:ext uri="{FF2B5EF4-FFF2-40B4-BE49-F238E27FC236}">
                    <a16:creationId xmlns:a16="http://schemas.microsoft.com/office/drawing/2014/main" id="{7C106A0E-1D42-484E-876D-36BD0FE79D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331079" y="2862422"/>
                <a:ext cx="3175" cy="1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Line 149">
                <a:extLst>
                  <a:ext uri="{FF2B5EF4-FFF2-40B4-BE49-F238E27FC236}">
                    <a16:creationId xmlns:a16="http://schemas.microsoft.com/office/drawing/2014/main" id="{99398B94-0FB7-4D57-A525-989F0DD305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348541" y="2867184"/>
                <a:ext cx="4763" cy="79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Line 150">
                <a:extLst>
                  <a:ext uri="{FF2B5EF4-FFF2-40B4-BE49-F238E27FC236}">
                    <a16:creationId xmlns:a16="http://schemas.microsoft.com/office/drawing/2014/main" id="{5E772983-3729-4A83-9D27-0235C251F7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53304" y="2867184"/>
                <a:ext cx="4763" cy="79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Line 151">
                <a:extLst>
                  <a:ext uri="{FF2B5EF4-FFF2-40B4-BE49-F238E27FC236}">
                    <a16:creationId xmlns:a16="http://schemas.microsoft.com/office/drawing/2014/main" id="{25DDD74D-4A34-4A11-AFC5-A4BC40486D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86641" y="2881472"/>
                <a:ext cx="4763" cy="63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Line 152">
                <a:extLst>
                  <a:ext uri="{FF2B5EF4-FFF2-40B4-BE49-F238E27FC236}">
                    <a16:creationId xmlns:a16="http://schemas.microsoft.com/office/drawing/2014/main" id="{7173ACEF-0714-4AD1-89CE-9D6ED44AE2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391404" y="2881472"/>
                <a:ext cx="6350" cy="63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Line 153">
                <a:extLst>
                  <a:ext uri="{FF2B5EF4-FFF2-40B4-BE49-F238E27FC236}">
                    <a16:creationId xmlns:a16="http://schemas.microsoft.com/office/drawing/2014/main" id="{8ED453E3-B8F0-4390-9162-00877B5A9D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97754" y="2881472"/>
                <a:ext cx="31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Line 154">
                <a:extLst>
                  <a:ext uri="{FF2B5EF4-FFF2-40B4-BE49-F238E27FC236}">
                    <a16:creationId xmlns:a16="http://schemas.microsoft.com/office/drawing/2014/main" id="{81E80DF6-6247-4E29-8C02-41A18501C1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416804" y="2881472"/>
                <a:ext cx="1588" cy="1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Line 155">
                <a:extLst>
                  <a:ext uri="{FF2B5EF4-FFF2-40B4-BE49-F238E27FC236}">
                    <a16:creationId xmlns:a16="http://schemas.microsoft.com/office/drawing/2014/main" id="{002F01BB-003D-4823-8332-C136359379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18391" y="2876709"/>
                <a:ext cx="6350" cy="63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Line 156">
                <a:extLst>
                  <a:ext uri="{FF2B5EF4-FFF2-40B4-BE49-F238E27FC236}">
                    <a16:creationId xmlns:a16="http://schemas.microsoft.com/office/drawing/2014/main" id="{04A73469-F7BF-477F-B87E-5AFF3B3E16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424741" y="2876709"/>
                <a:ext cx="4763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Line 157">
                <a:extLst>
                  <a:ext uri="{FF2B5EF4-FFF2-40B4-BE49-F238E27FC236}">
                    <a16:creationId xmlns:a16="http://schemas.microsoft.com/office/drawing/2014/main" id="{A4C88DDD-25A2-463F-804E-2A0DFE52B7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429504" y="2876709"/>
                <a:ext cx="1588" cy="1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Line 158">
                <a:extLst>
                  <a:ext uri="{FF2B5EF4-FFF2-40B4-BE49-F238E27FC236}">
                    <a16:creationId xmlns:a16="http://schemas.microsoft.com/office/drawing/2014/main" id="{311D085A-3B23-4D93-AA5C-B781FC8F9D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45379" y="2859247"/>
                <a:ext cx="1588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Line 159">
                <a:extLst>
                  <a:ext uri="{FF2B5EF4-FFF2-40B4-BE49-F238E27FC236}">
                    <a16:creationId xmlns:a16="http://schemas.microsoft.com/office/drawing/2014/main" id="{43EFDDB2-DD69-4E7C-8036-206CFAD344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46966" y="2852897"/>
                <a:ext cx="4763" cy="63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Line 160">
                <a:extLst>
                  <a:ext uri="{FF2B5EF4-FFF2-40B4-BE49-F238E27FC236}">
                    <a16:creationId xmlns:a16="http://schemas.microsoft.com/office/drawing/2014/main" id="{8AEB058C-4DE2-4D79-B8B3-09B57EBF7C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51729" y="2843372"/>
                <a:ext cx="4763" cy="952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Line 161">
                <a:extLst>
                  <a:ext uri="{FF2B5EF4-FFF2-40B4-BE49-F238E27FC236}">
                    <a16:creationId xmlns:a16="http://schemas.microsoft.com/office/drawing/2014/main" id="{C06DB631-F3FB-4F57-BC3A-1AC134FD49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70779" y="2813209"/>
                <a:ext cx="3175" cy="952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Line 162">
                <a:extLst>
                  <a:ext uri="{FF2B5EF4-FFF2-40B4-BE49-F238E27FC236}">
                    <a16:creationId xmlns:a16="http://schemas.microsoft.com/office/drawing/2014/main" id="{8598FD1A-0209-47E9-A41C-D9FAF871F3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73954" y="2808447"/>
                <a:ext cx="3175" cy="476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Line 163">
                <a:extLst>
                  <a:ext uri="{FF2B5EF4-FFF2-40B4-BE49-F238E27FC236}">
                    <a16:creationId xmlns:a16="http://schemas.microsoft.com/office/drawing/2014/main" id="{B1598D7A-A3B5-4132-91B0-26ED78C66B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96179" y="2771934"/>
                <a:ext cx="4763" cy="158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Line 164">
                <a:extLst>
                  <a:ext uri="{FF2B5EF4-FFF2-40B4-BE49-F238E27FC236}">
                    <a16:creationId xmlns:a16="http://schemas.microsoft.com/office/drawing/2014/main" id="{4A418D8D-15C6-41CC-9F44-E7A8D5E2D7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00941" y="2771934"/>
                <a:ext cx="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Line 165">
                <a:extLst>
                  <a:ext uri="{FF2B5EF4-FFF2-40B4-BE49-F238E27FC236}">
                    <a16:creationId xmlns:a16="http://schemas.microsoft.com/office/drawing/2014/main" id="{F6E9D3B4-E388-4975-90F3-34DBADEF77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524754" y="2744947"/>
                <a:ext cx="3175" cy="63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Line 166">
                <a:extLst>
                  <a:ext uri="{FF2B5EF4-FFF2-40B4-BE49-F238E27FC236}">
                    <a16:creationId xmlns:a16="http://schemas.microsoft.com/office/drawing/2014/main" id="{24F91B62-C0F5-447C-80C5-2FF7FE9E36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527929" y="2735422"/>
                <a:ext cx="4763" cy="952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Line 167">
                <a:extLst>
                  <a:ext uri="{FF2B5EF4-FFF2-40B4-BE49-F238E27FC236}">
                    <a16:creationId xmlns:a16="http://schemas.microsoft.com/office/drawing/2014/main" id="{0BC021D5-BD6A-4785-82A5-BE7F2AF03D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546979" y="2730659"/>
                <a:ext cx="3175" cy="476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Line 168">
                <a:extLst>
                  <a:ext uri="{FF2B5EF4-FFF2-40B4-BE49-F238E27FC236}">
                    <a16:creationId xmlns:a16="http://schemas.microsoft.com/office/drawing/2014/main" id="{5E31877E-9892-4F23-9EED-226DFCA9E5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50154" y="2730659"/>
                <a:ext cx="6350" cy="31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Line 169">
                <a:extLst>
                  <a:ext uri="{FF2B5EF4-FFF2-40B4-BE49-F238E27FC236}">
                    <a16:creationId xmlns:a16="http://schemas.microsoft.com/office/drawing/2014/main" id="{407E069E-D1CC-40DE-A519-B98A79D190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556504" y="2727484"/>
                <a:ext cx="1588" cy="63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Line 170">
                <a:extLst>
                  <a:ext uri="{FF2B5EF4-FFF2-40B4-BE49-F238E27FC236}">
                    <a16:creationId xmlns:a16="http://schemas.microsoft.com/office/drawing/2014/main" id="{F682816C-1FF5-4554-AA2B-9B1707F5A6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77141" y="2714784"/>
                <a:ext cx="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Line 171">
                <a:extLst>
                  <a:ext uri="{FF2B5EF4-FFF2-40B4-BE49-F238E27FC236}">
                    <a16:creationId xmlns:a16="http://schemas.microsoft.com/office/drawing/2014/main" id="{D6180517-4D1C-4784-B9CE-D50C572C4C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77141" y="2714784"/>
                <a:ext cx="6350" cy="31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Line 172">
                <a:extLst>
                  <a:ext uri="{FF2B5EF4-FFF2-40B4-BE49-F238E27FC236}">
                    <a16:creationId xmlns:a16="http://schemas.microsoft.com/office/drawing/2014/main" id="{F138F433-D578-4CE2-BB76-C8BD302B33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583491" y="2716372"/>
                <a:ext cx="4763" cy="1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Line 173">
                <a:extLst>
                  <a:ext uri="{FF2B5EF4-FFF2-40B4-BE49-F238E27FC236}">
                    <a16:creationId xmlns:a16="http://schemas.microsoft.com/office/drawing/2014/main" id="{AB06A641-1369-4EE9-9968-A509B91587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588254" y="2714784"/>
                <a:ext cx="1588" cy="1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Line 174">
                <a:extLst>
                  <a:ext uri="{FF2B5EF4-FFF2-40B4-BE49-F238E27FC236}">
                    <a16:creationId xmlns:a16="http://schemas.microsoft.com/office/drawing/2014/main" id="{2903B0FD-C98C-460A-857F-45B4D111DC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08891" y="2711609"/>
                <a:ext cx="1588" cy="1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Line 175">
                <a:extLst>
                  <a:ext uri="{FF2B5EF4-FFF2-40B4-BE49-F238E27FC236}">
                    <a16:creationId xmlns:a16="http://schemas.microsoft.com/office/drawing/2014/main" id="{8E26BC87-6B69-47B8-9918-B388EC81E6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10479" y="2713197"/>
                <a:ext cx="4763" cy="476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Line 176">
                <a:extLst>
                  <a:ext uri="{FF2B5EF4-FFF2-40B4-BE49-F238E27FC236}">
                    <a16:creationId xmlns:a16="http://schemas.microsoft.com/office/drawing/2014/main" id="{EBF3BB36-59B4-4E7F-BDEA-0E19CB148D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15241" y="2717959"/>
                <a:ext cx="6350" cy="31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Line 177">
                <a:extLst>
                  <a:ext uri="{FF2B5EF4-FFF2-40B4-BE49-F238E27FC236}">
                    <a16:creationId xmlns:a16="http://schemas.microsoft.com/office/drawing/2014/main" id="{04C939A8-636C-4817-8899-5BBDDB588F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21591" y="2721134"/>
                <a:ext cx="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Line 178">
                <a:extLst>
                  <a:ext uri="{FF2B5EF4-FFF2-40B4-BE49-F238E27FC236}">
                    <a16:creationId xmlns:a16="http://schemas.microsoft.com/office/drawing/2014/main" id="{AE891EB5-5A26-4FA3-B128-DB00EF705D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37466" y="2733834"/>
                <a:ext cx="0" cy="1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Line 179">
                <a:extLst>
                  <a:ext uri="{FF2B5EF4-FFF2-40B4-BE49-F238E27FC236}">
                    <a16:creationId xmlns:a16="http://schemas.microsoft.com/office/drawing/2014/main" id="{9C280E40-2EE2-4B86-BC0D-4BA76330A1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637466" y="2733834"/>
                <a:ext cx="6350" cy="1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Line 180">
                <a:extLst>
                  <a:ext uri="{FF2B5EF4-FFF2-40B4-BE49-F238E27FC236}">
                    <a16:creationId xmlns:a16="http://schemas.microsoft.com/office/drawing/2014/main" id="{3082079D-1A59-442A-AD86-0EE5C09AF2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43816" y="2733834"/>
                <a:ext cx="4763" cy="476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Line 181">
                <a:extLst>
                  <a:ext uri="{FF2B5EF4-FFF2-40B4-BE49-F238E27FC236}">
                    <a16:creationId xmlns:a16="http://schemas.microsoft.com/office/drawing/2014/main" id="{A637BEC1-180F-46D5-AA42-8AA013527F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648579" y="2737009"/>
                <a:ext cx="1588" cy="1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Line 182">
                <a:extLst>
                  <a:ext uri="{FF2B5EF4-FFF2-40B4-BE49-F238E27FC236}">
                    <a16:creationId xmlns:a16="http://schemas.microsoft.com/office/drawing/2014/main" id="{671CE542-C8D6-436C-A512-F3AF6136CE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673979" y="2719547"/>
                <a:ext cx="1588" cy="79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Line 183">
                <a:extLst>
                  <a:ext uri="{FF2B5EF4-FFF2-40B4-BE49-F238E27FC236}">
                    <a16:creationId xmlns:a16="http://schemas.microsoft.com/office/drawing/2014/main" id="{4354603C-99BC-497F-9FFB-58ECD29686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75566" y="2719547"/>
                <a:ext cx="6350" cy="31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Line 184">
                <a:extLst>
                  <a:ext uri="{FF2B5EF4-FFF2-40B4-BE49-F238E27FC236}">
                    <a16:creationId xmlns:a16="http://schemas.microsoft.com/office/drawing/2014/main" id="{578FAF65-F64C-453D-B00B-0BBF8FFD76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81916" y="2722722"/>
                <a:ext cx="0" cy="1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Line 185">
                <a:extLst>
                  <a:ext uri="{FF2B5EF4-FFF2-40B4-BE49-F238E27FC236}">
                    <a16:creationId xmlns:a16="http://schemas.microsoft.com/office/drawing/2014/main" id="{7E551EE5-16A5-4BD9-B75A-7A9F0E4BBB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702554" y="2711609"/>
                <a:ext cx="1588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Line 186">
                <a:extLst>
                  <a:ext uri="{FF2B5EF4-FFF2-40B4-BE49-F238E27FC236}">
                    <a16:creationId xmlns:a16="http://schemas.microsoft.com/office/drawing/2014/main" id="{22BA5D22-8C3F-4A0F-BD53-0A9F5BF771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704141" y="2711609"/>
                <a:ext cx="4763" cy="79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Line 187">
                <a:extLst>
                  <a:ext uri="{FF2B5EF4-FFF2-40B4-BE49-F238E27FC236}">
                    <a16:creationId xmlns:a16="http://schemas.microsoft.com/office/drawing/2014/main" id="{82765178-40EA-47DB-864E-AC6578B84B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708904" y="2711609"/>
                <a:ext cx="3175" cy="79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Line 188">
                <a:extLst>
                  <a:ext uri="{FF2B5EF4-FFF2-40B4-BE49-F238E27FC236}">
                    <a16:creationId xmlns:a16="http://schemas.microsoft.com/office/drawing/2014/main" id="{66F222E4-A977-414D-AEB5-D95FE0F78E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726366" y="2681447"/>
                <a:ext cx="4763" cy="476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Line 189">
                <a:extLst>
                  <a:ext uri="{FF2B5EF4-FFF2-40B4-BE49-F238E27FC236}">
                    <a16:creationId xmlns:a16="http://schemas.microsoft.com/office/drawing/2014/main" id="{5C3BED52-616B-4E0D-B865-47CC68F219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731129" y="2678272"/>
                <a:ext cx="4763" cy="31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Line 190">
                <a:extLst>
                  <a:ext uri="{FF2B5EF4-FFF2-40B4-BE49-F238E27FC236}">
                    <a16:creationId xmlns:a16="http://schemas.microsoft.com/office/drawing/2014/main" id="{126D841B-EEA8-46FD-80C9-658AC3CA86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735891" y="2673509"/>
                <a:ext cx="3175" cy="476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Line 191">
                <a:extLst>
                  <a:ext uri="{FF2B5EF4-FFF2-40B4-BE49-F238E27FC236}">
                    <a16:creationId xmlns:a16="http://schemas.microsoft.com/office/drawing/2014/main" id="{F121B5AB-402A-4384-98D8-503780EB57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756529" y="2673509"/>
                <a:ext cx="1588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Line 192">
                <a:extLst>
                  <a:ext uri="{FF2B5EF4-FFF2-40B4-BE49-F238E27FC236}">
                    <a16:creationId xmlns:a16="http://schemas.microsoft.com/office/drawing/2014/main" id="{A8D02C22-0BAE-4195-9D5D-994ECF0CF4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758116" y="2673509"/>
                <a:ext cx="4763" cy="158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Line 193">
                <a:extLst>
                  <a:ext uri="{FF2B5EF4-FFF2-40B4-BE49-F238E27FC236}">
                    <a16:creationId xmlns:a16="http://schemas.microsoft.com/office/drawing/2014/main" id="{4B0EB080-EC54-4CF3-8AF5-ABE2617059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780341" y="2670334"/>
                <a:ext cx="4763" cy="31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Line 194">
                <a:extLst>
                  <a:ext uri="{FF2B5EF4-FFF2-40B4-BE49-F238E27FC236}">
                    <a16:creationId xmlns:a16="http://schemas.microsoft.com/office/drawing/2014/main" id="{BC1902C6-24E9-4226-AEEB-20E3518EEE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785104" y="2673509"/>
                <a:ext cx="4763" cy="952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Line 195">
                <a:extLst>
                  <a:ext uri="{FF2B5EF4-FFF2-40B4-BE49-F238E27FC236}">
                    <a16:creationId xmlns:a16="http://schemas.microsoft.com/office/drawing/2014/main" id="{6EB653D6-464F-48A0-9EEA-8C025B8AC8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04154" y="2663984"/>
                <a:ext cx="3175" cy="31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Line 196">
                <a:extLst>
                  <a:ext uri="{FF2B5EF4-FFF2-40B4-BE49-F238E27FC236}">
                    <a16:creationId xmlns:a16="http://schemas.microsoft.com/office/drawing/2014/main" id="{B2538D4B-0839-4A5E-AAE8-51CEA2AC9B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07329" y="2663984"/>
                <a:ext cx="4763" cy="1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Line 197">
                <a:extLst>
                  <a:ext uri="{FF2B5EF4-FFF2-40B4-BE49-F238E27FC236}">
                    <a16:creationId xmlns:a16="http://schemas.microsoft.com/office/drawing/2014/main" id="{2087EF02-3401-4E4D-936E-9D85FD83BE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12091" y="2659222"/>
                <a:ext cx="3175" cy="63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Line 198">
                <a:extLst>
                  <a:ext uri="{FF2B5EF4-FFF2-40B4-BE49-F238E27FC236}">
                    <a16:creationId xmlns:a16="http://schemas.microsoft.com/office/drawing/2014/main" id="{EA3ECC5B-D0C0-4AB4-92C1-48627958A0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27966" y="2630647"/>
                <a:ext cx="1588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Line 199">
                <a:extLst>
                  <a:ext uri="{FF2B5EF4-FFF2-40B4-BE49-F238E27FC236}">
                    <a16:creationId xmlns:a16="http://schemas.microsoft.com/office/drawing/2014/main" id="{15B4A1B0-D64B-4774-9813-E89C941007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29554" y="2627472"/>
                <a:ext cx="6350" cy="31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Line 200">
                <a:extLst>
                  <a:ext uri="{FF2B5EF4-FFF2-40B4-BE49-F238E27FC236}">
                    <a16:creationId xmlns:a16="http://schemas.microsoft.com/office/drawing/2014/main" id="{DDEFB330-345B-418D-B44B-5433B058C7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35904" y="2621122"/>
                <a:ext cx="3175" cy="63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Line 201">
                <a:extLst>
                  <a:ext uri="{FF2B5EF4-FFF2-40B4-BE49-F238E27FC236}">
                    <a16:creationId xmlns:a16="http://schemas.microsoft.com/office/drawing/2014/main" id="{CB260DAF-6055-431C-97A5-6415B4EFCC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51779" y="2575084"/>
                <a:ext cx="4763" cy="158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Line 202">
                <a:extLst>
                  <a:ext uri="{FF2B5EF4-FFF2-40B4-BE49-F238E27FC236}">
                    <a16:creationId xmlns:a16="http://schemas.microsoft.com/office/drawing/2014/main" id="{60B88164-62D1-49E7-B350-9318CA9090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72416" y="2548097"/>
                <a:ext cx="1588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Line 203">
                <a:extLst>
                  <a:ext uri="{FF2B5EF4-FFF2-40B4-BE49-F238E27FC236}">
                    <a16:creationId xmlns:a16="http://schemas.microsoft.com/office/drawing/2014/main" id="{4136E4E5-4987-4F2C-B93F-BA4E9306D6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74004" y="2532222"/>
                <a:ext cx="3175" cy="158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Line 204">
                <a:extLst>
                  <a:ext uri="{FF2B5EF4-FFF2-40B4-BE49-F238E27FC236}">
                    <a16:creationId xmlns:a16="http://schemas.microsoft.com/office/drawing/2014/main" id="{1036759A-05F7-459B-B7AB-7228AA7F11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88291" y="2503647"/>
                <a:ext cx="1588" cy="1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Line 206">
                <a:extLst>
                  <a:ext uri="{FF2B5EF4-FFF2-40B4-BE49-F238E27FC236}">
                    <a16:creationId xmlns:a16="http://schemas.microsoft.com/office/drawing/2014/main" id="{E497D0F1-734F-4735-9705-F7C88E33B8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89879" y="2500472"/>
                <a:ext cx="4763" cy="31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Line 207">
                <a:extLst>
                  <a:ext uri="{FF2B5EF4-FFF2-40B4-BE49-F238E27FC236}">
                    <a16:creationId xmlns:a16="http://schemas.microsoft.com/office/drawing/2014/main" id="{983FA027-0006-4436-874E-56878340A7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94641" y="2490947"/>
                <a:ext cx="4763" cy="952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Line 208">
                <a:extLst>
                  <a:ext uri="{FF2B5EF4-FFF2-40B4-BE49-F238E27FC236}">
                    <a16:creationId xmlns:a16="http://schemas.microsoft.com/office/drawing/2014/main" id="{107A45B1-9447-4225-9F46-1C4B2E4AFF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907341" y="2462372"/>
                <a:ext cx="4763" cy="31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Line 209">
                <a:extLst>
                  <a:ext uri="{FF2B5EF4-FFF2-40B4-BE49-F238E27FC236}">
                    <a16:creationId xmlns:a16="http://schemas.microsoft.com/office/drawing/2014/main" id="{4F7767D9-1279-4B9B-AECD-BF367DBCB5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912104" y="2451259"/>
                <a:ext cx="3175" cy="111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210">
                <a:extLst>
                  <a:ext uri="{FF2B5EF4-FFF2-40B4-BE49-F238E27FC236}">
                    <a16:creationId xmlns:a16="http://schemas.microsoft.com/office/drawing/2014/main" id="{5EDF8B02-F821-4996-A7BA-7A2B1D242E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924804" y="2422684"/>
                <a:ext cx="3175" cy="31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Line 211">
                <a:extLst>
                  <a:ext uri="{FF2B5EF4-FFF2-40B4-BE49-F238E27FC236}">
                    <a16:creationId xmlns:a16="http://schemas.microsoft.com/office/drawing/2014/main" id="{2211E31D-10A6-45E7-8DA9-D671B77D0C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927979" y="2411572"/>
                <a:ext cx="4763" cy="111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Line 212">
                <a:extLst>
                  <a:ext uri="{FF2B5EF4-FFF2-40B4-BE49-F238E27FC236}">
                    <a16:creationId xmlns:a16="http://schemas.microsoft.com/office/drawing/2014/main" id="{800AF34C-C084-498B-BE3F-73AE6469E8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945441" y="2363947"/>
                <a:ext cx="1588" cy="1746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213">
                <a:extLst>
                  <a:ext uri="{FF2B5EF4-FFF2-40B4-BE49-F238E27FC236}">
                    <a16:creationId xmlns:a16="http://schemas.microsoft.com/office/drawing/2014/main" id="{2D26AE66-0026-4FEE-98C3-9920CB3B2B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953379" y="2327434"/>
                <a:ext cx="1588" cy="79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Line 214">
                <a:extLst>
                  <a:ext uri="{FF2B5EF4-FFF2-40B4-BE49-F238E27FC236}">
                    <a16:creationId xmlns:a16="http://schemas.microsoft.com/office/drawing/2014/main" id="{626521EA-E942-4CBE-9B2B-61A7DDF0AB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954966" y="2317909"/>
                <a:ext cx="1588" cy="952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215">
                <a:extLst>
                  <a:ext uri="{FF2B5EF4-FFF2-40B4-BE49-F238E27FC236}">
                    <a16:creationId xmlns:a16="http://schemas.microsoft.com/office/drawing/2014/main" id="{E6C7A095-DFB1-4245-9C2C-8064B0238C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961316" y="2273459"/>
                <a:ext cx="4763" cy="158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216">
                <a:extLst>
                  <a:ext uri="{FF2B5EF4-FFF2-40B4-BE49-F238E27FC236}">
                    <a16:creationId xmlns:a16="http://schemas.microsoft.com/office/drawing/2014/main" id="{69E2D351-FFE0-4385-B860-B2EB7CA25C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966079" y="2271872"/>
                <a:ext cx="0" cy="1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Line 217">
                <a:extLst>
                  <a:ext uri="{FF2B5EF4-FFF2-40B4-BE49-F238E27FC236}">
                    <a16:creationId xmlns:a16="http://schemas.microsoft.com/office/drawing/2014/main" id="{4D90B715-571B-4219-ABF5-8199117C47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970841" y="2235359"/>
                <a:ext cx="1588" cy="63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218">
                <a:extLst>
                  <a:ext uri="{FF2B5EF4-FFF2-40B4-BE49-F238E27FC236}">
                    <a16:creationId xmlns:a16="http://schemas.microsoft.com/office/drawing/2014/main" id="{8926D42F-80D0-464D-98FE-A493AC4DB1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972429" y="2225834"/>
                <a:ext cx="1588" cy="952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Line 219">
                <a:extLst>
                  <a:ext uri="{FF2B5EF4-FFF2-40B4-BE49-F238E27FC236}">
                    <a16:creationId xmlns:a16="http://schemas.microsoft.com/office/drawing/2014/main" id="{596A20EA-CC54-47EA-98E6-8E8DD8E6EA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978779" y="2178209"/>
                <a:ext cx="3175" cy="158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Line 220">
                <a:extLst>
                  <a:ext uri="{FF2B5EF4-FFF2-40B4-BE49-F238E27FC236}">
                    <a16:creationId xmlns:a16="http://schemas.microsoft.com/office/drawing/2014/main" id="{F5ADD18F-A9A2-4901-A527-6BDD30524E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985129" y="2130584"/>
                <a:ext cx="3175" cy="1746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Line 221">
                <a:extLst>
                  <a:ext uri="{FF2B5EF4-FFF2-40B4-BE49-F238E27FC236}">
                    <a16:creationId xmlns:a16="http://schemas.microsoft.com/office/drawing/2014/main" id="{DD9C4D82-5AC5-4D41-8AB4-F33E6A93AF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991479" y="2084547"/>
                <a:ext cx="1588" cy="158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Line 222">
                <a:extLst>
                  <a:ext uri="{FF2B5EF4-FFF2-40B4-BE49-F238E27FC236}">
                    <a16:creationId xmlns:a16="http://schemas.microsoft.com/office/drawing/2014/main" id="{E7F6FC57-10A1-4BD2-BF24-7DAF95B776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997829" y="2048034"/>
                <a:ext cx="1588" cy="63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Line 223">
                <a:extLst>
                  <a:ext uri="{FF2B5EF4-FFF2-40B4-BE49-F238E27FC236}">
                    <a16:creationId xmlns:a16="http://schemas.microsoft.com/office/drawing/2014/main" id="{8BD3B262-D723-408E-9544-442CC7E184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999416" y="2036922"/>
                <a:ext cx="1588" cy="111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Line 224">
                <a:extLst>
                  <a:ext uri="{FF2B5EF4-FFF2-40B4-BE49-F238E27FC236}">
                    <a16:creationId xmlns:a16="http://schemas.microsoft.com/office/drawing/2014/main" id="{0812E851-334C-4774-99D2-A83D44BDA0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002591" y="1997234"/>
                <a:ext cx="1588" cy="952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Line 225">
                <a:extLst>
                  <a:ext uri="{FF2B5EF4-FFF2-40B4-BE49-F238E27FC236}">
                    <a16:creationId xmlns:a16="http://schemas.microsoft.com/office/drawing/2014/main" id="{7F18E8B5-3705-4B72-B7F1-3E3AF27CFC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004179" y="1989297"/>
                <a:ext cx="1588" cy="79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Line 226">
                <a:extLst>
                  <a:ext uri="{FF2B5EF4-FFF2-40B4-BE49-F238E27FC236}">
                    <a16:creationId xmlns:a16="http://schemas.microsoft.com/office/drawing/2014/main" id="{CE6005D6-6816-48D0-B9FE-6850D9D86A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010529" y="1943259"/>
                <a:ext cx="3175" cy="1746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Line 227">
                <a:extLst>
                  <a:ext uri="{FF2B5EF4-FFF2-40B4-BE49-F238E27FC236}">
                    <a16:creationId xmlns:a16="http://schemas.microsoft.com/office/drawing/2014/main" id="{D2242E87-E1FB-4F2F-BC8A-3CE74DA388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016879" y="1895634"/>
                <a:ext cx="1588" cy="1746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Line 228">
                <a:extLst>
                  <a:ext uri="{FF2B5EF4-FFF2-40B4-BE49-F238E27FC236}">
                    <a16:creationId xmlns:a16="http://schemas.microsoft.com/office/drawing/2014/main" id="{16BCC9AE-5F0C-4FF0-835E-CE5FE17D60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021641" y="1848009"/>
                <a:ext cx="1588" cy="1746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Line 229">
                <a:extLst>
                  <a:ext uri="{FF2B5EF4-FFF2-40B4-BE49-F238E27FC236}">
                    <a16:creationId xmlns:a16="http://schemas.microsoft.com/office/drawing/2014/main" id="{45392283-3B38-4C6B-9EEC-43B2BA13C8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027991" y="1801972"/>
                <a:ext cx="1588" cy="1746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Line 230">
                <a:extLst>
                  <a:ext uri="{FF2B5EF4-FFF2-40B4-BE49-F238E27FC236}">
                    <a16:creationId xmlns:a16="http://schemas.microsoft.com/office/drawing/2014/main" id="{25CBBE00-EAC1-46B3-B0CF-6B16FABAD5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034341" y="1754347"/>
                <a:ext cx="3175" cy="1746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Line 231">
                <a:extLst>
                  <a:ext uri="{FF2B5EF4-FFF2-40B4-BE49-F238E27FC236}">
                    <a16:creationId xmlns:a16="http://schemas.microsoft.com/office/drawing/2014/main" id="{F9484F9C-379C-4E6A-9845-BB8FCB29CC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040691" y="1721009"/>
                <a:ext cx="1588" cy="476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Line 232">
                <a:extLst>
                  <a:ext uri="{FF2B5EF4-FFF2-40B4-BE49-F238E27FC236}">
                    <a16:creationId xmlns:a16="http://schemas.microsoft.com/office/drawing/2014/main" id="{DEC5D928-1EBC-4F73-A64B-DF8A135DEB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042279" y="1708309"/>
                <a:ext cx="3175" cy="127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Line 233">
                <a:extLst>
                  <a:ext uri="{FF2B5EF4-FFF2-40B4-BE49-F238E27FC236}">
                    <a16:creationId xmlns:a16="http://schemas.microsoft.com/office/drawing/2014/main" id="{EE9918DE-BF83-4B88-A139-1253B1D516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051804" y="1662272"/>
                <a:ext cx="1588" cy="158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Line 234">
                <a:extLst>
                  <a:ext uri="{FF2B5EF4-FFF2-40B4-BE49-F238E27FC236}">
                    <a16:creationId xmlns:a16="http://schemas.microsoft.com/office/drawing/2014/main" id="{A447D847-BE55-4EC4-8326-6C9347F4CA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053391" y="1662272"/>
                <a:ext cx="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Line 235">
                <a:extLst>
                  <a:ext uri="{FF2B5EF4-FFF2-40B4-BE49-F238E27FC236}">
                    <a16:creationId xmlns:a16="http://schemas.microsoft.com/office/drawing/2014/main" id="{D394BC63-3E31-4C5E-B683-C6B2100485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061329" y="1616234"/>
                <a:ext cx="3175" cy="158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Line 236">
                <a:extLst>
                  <a:ext uri="{FF2B5EF4-FFF2-40B4-BE49-F238E27FC236}">
                    <a16:creationId xmlns:a16="http://schemas.microsoft.com/office/drawing/2014/main" id="{8207618C-D5A2-4DE8-BDB2-D0D0987743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080379" y="1613059"/>
                <a:ext cx="1588" cy="1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Line 237">
                <a:extLst>
                  <a:ext uri="{FF2B5EF4-FFF2-40B4-BE49-F238E27FC236}">
                    <a16:creationId xmlns:a16="http://schemas.microsoft.com/office/drawing/2014/main" id="{A3649615-AA1C-478F-8965-84097D1734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081966" y="1614647"/>
                <a:ext cx="4763" cy="127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Line 238">
                <a:extLst>
                  <a:ext uri="{FF2B5EF4-FFF2-40B4-BE49-F238E27FC236}">
                    <a16:creationId xmlns:a16="http://schemas.microsoft.com/office/drawing/2014/main" id="{393BD996-5B11-467D-A15E-96B8BFCA20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086729" y="1627347"/>
                <a:ext cx="0" cy="1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Line 239">
                <a:extLst>
                  <a:ext uri="{FF2B5EF4-FFF2-40B4-BE49-F238E27FC236}">
                    <a16:creationId xmlns:a16="http://schemas.microsoft.com/office/drawing/2014/main" id="{88A9C23F-A7C1-42CC-A0EF-FAEF3C0E7D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099429" y="1659097"/>
                <a:ext cx="3175" cy="158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Line 240">
                <a:extLst>
                  <a:ext uri="{FF2B5EF4-FFF2-40B4-BE49-F238E27FC236}">
                    <a16:creationId xmlns:a16="http://schemas.microsoft.com/office/drawing/2014/main" id="{1A8618F3-DB59-4760-BC1A-2130833071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02604" y="1674972"/>
                <a:ext cx="0" cy="1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Line 241">
                <a:extLst>
                  <a:ext uri="{FF2B5EF4-FFF2-40B4-BE49-F238E27FC236}">
                    <a16:creationId xmlns:a16="http://schemas.microsoft.com/office/drawing/2014/main" id="{22EFD4C8-0CA2-4EE4-A0AA-3506DAE69E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07366" y="1706722"/>
                <a:ext cx="1588" cy="31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Line 242">
                <a:extLst>
                  <a:ext uri="{FF2B5EF4-FFF2-40B4-BE49-F238E27FC236}">
                    <a16:creationId xmlns:a16="http://schemas.microsoft.com/office/drawing/2014/main" id="{ED08A8E4-8841-4383-A4D8-6AA3166AFC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08954" y="1709897"/>
                <a:ext cx="3175" cy="127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Line 243">
                <a:extLst>
                  <a:ext uri="{FF2B5EF4-FFF2-40B4-BE49-F238E27FC236}">
                    <a16:creationId xmlns:a16="http://schemas.microsoft.com/office/drawing/2014/main" id="{EBF5188C-06AA-429B-9C1B-FC30DA3DD6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0066" y="1752759"/>
                <a:ext cx="0" cy="1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Line 244">
                <a:extLst>
                  <a:ext uri="{FF2B5EF4-FFF2-40B4-BE49-F238E27FC236}">
                    <a16:creationId xmlns:a16="http://schemas.microsoft.com/office/drawing/2014/main" id="{37280F54-4D89-4BCC-A07C-72A622F64E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0066" y="1754347"/>
                <a:ext cx="3175" cy="142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Line 245">
                <a:extLst>
                  <a:ext uri="{FF2B5EF4-FFF2-40B4-BE49-F238E27FC236}">
                    <a16:creationId xmlns:a16="http://schemas.microsoft.com/office/drawing/2014/main" id="{22B0552C-8D7B-4256-9BC7-4A303467A1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8004" y="1798797"/>
                <a:ext cx="1588" cy="1746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Line 246">
                <a:extLst>
                  <a:ext uri="{FF2B5EF4-FFF2-40B4-BE49-F238E27FC236}">
                    <a16:creationId xmlns:a16="http://schemas.microsoft.com/office/drawing/2014/main" id="{EFE3C69E-5D8F-4260-B74A-4E40CDAAD0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32766" y="1846422"/>
                <a:ext cx="3175" cy="1746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Line 247">
                <a:extLst>
                  <a:ext uri="{FF2B5EF4-FFF2-40B4-BE49-F238E27FC236}">
                    <a16:creationId xmlns:a16="http://schemas.microsoft.com/office/drawing/2014/main" id="{50CF6323-78D9-4578-85BF-B7F2402E91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40704" y="1892459"/>
                <a:ext cx="0" cy="63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Line 248">
                <a:extLst>
                  <a:ext uri="{FF2B5EF4-FFF2-40B4-BE49-F238E27FC236}">
                    <a16:creationId xmlns:a16="http://schemas.microsoft.com/office/drawing/2014/main" id="{39B8CC02-5C56-4A33-B9D2-EC4E6BA826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40704" y="1898809"/>
                <a:ext cx="1588" cy="111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Line 249">
                <a:extLst>
                  <a:ext uri="{FF2B5EF4-FFF2-40B4-BE49-F238E27FC236}">
                    <a16:creationId xmlns:a16="http://schemas.microsoft.com/office/drawing/2014/main" id="{661AFFAB-35D5-46D9-9458-350D7E06FA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47054" y="1940084"/>
                <a:ext cx="0" cy="1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Line 250">
                <a:extLst>
                  <a:ext uri="{FF2B5EF4-FFF2-40B4-BE49-F238E27FC236}">
                    <a16:creationId xmlns:a16="http://schemas.microsoft.com/office/drawing/2014/main" id="{71627102-5642-48F1-BA4E-7C95856510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47054" y="1941672"/>
                <a:ext cx="1588" cy="158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Line 251">
                <a:extLst>
                  <a:ext uri="{FF2B5EF4-FFF2-40B4-BE49-F238E27FC236}">
                    <a16:creationId xmlns:a16="http://schemas.microsoft.com/office/drawing/2014/main" id="{0FDED5A8-F6EB-4CA0-9459-E47941E092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51816" y="1987709"/>
                <a:ext cx="4763" cy="158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Line 252">
                <a:extLst>
                  <a:ext uri="{FF2B5EF4-FFF2-40B4-BE49-F238E27FC236}">
                    <a16:creationId xmlns:a16="http://schemas.microsoft.com/office/drawing/2014/main" id="{44DDC306-64A3-4A8B-914E-9E20B47D4B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59754" y="2033747"/>
                <a:ext cx="3175" cy="158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Line 253">
                <a:extLst>
                  <a:ext uri="{FF2B5EF4-FFF2-40B4-BE49-F238E27FC236}">
                    <a16:creationId xmlns:a16="http://schemas.microsoft.com/office/drawing/2014/main" id="{80336CA2-3895-46D2-BD94-63191D24E3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2929" y="2049622"/>
                <a:ext cx="0" cy="1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Line 254">
                <a:extLst>
                  <a:ext uri="{FF2B5EF4-FFF2-40B4-BE49-F238E27FC236}">
                    <a16:creationId xmlns:a16="http://schemas.microsoft.com/office/drawing/2014/main" id="{895D515D-DB4D-444D-8C1A-3858BECAB0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9279" y="2081372"/>
                <a:ext cx="0" cy="1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Line 255">
                <a:extLst>
                  <a:ext uri="{FF2B5EF4-FFF2-40B4-BE49-F238E27FC236}">
                    <a16:creationId xmlns:a16="http://schemas.microsoft.com/office/drawing/2014/main" id="{F6AC636E-FE30-4612-84DA-BDD79B3373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9279" y="2082959"/>
                <a:ext cx="1588" cy="142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Line 256">
                <a:extLst>
                  <a:ext uri="{FF2B5EF4-FFF2-40B4-BE49-F238E27FC236}">
                    <a16:creationId xmlns:a16="http://schemas.microsoft.com/office/drawing/2014/main" id="{B59EEEE2-96ED-4B70-B513-A427B0B108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75629" y="2127409"/>
                <a:ext cx="3175" cy="158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Line 257">
                <a:extLst>
                  <a:ext uri="{FF2B5EF4-FFF2-40B4-BE49-F238E27FC236}">
                    <a16:creationId xmlns:a16="http://schemas.microsoft.com/office/drawing/2014/main" id="{BDCA0023-FE6F-4F2C-A92C-0484956838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85154" y="2173447"/>
                <a:ext cx="0" cy="1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Line 258">
                <a:extLst>
                  <a:ext uri="{FF2B5EF4-FFF2-40B4-BE49-F238E27FC236}">
                    <a16:creationId xmlns:a16="http://schemas.microsoft.com/office/drawing/2014/main" id="{D9BEE61F-806F-46F3-9B64-94B2924FC1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85154" y="2175034"/>
                <a:ext cx="3175" cy="158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Line 259">
                <a:extLst>
                  <a:ext uri="{FF2B5EF4-FFF2-40B4-BE49-F238E27FC236}">
                    <a16:creationId xmlns:a16="http://schemas.microsoft.com/office/drawing/2014/main" id="{96AA7501-C5A0-422E-A837-A70F5B1DC4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94679" y="2219484"/>
                <a:ext cx="1588" cy="476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Line 260">
                <a:extLst>
                  <a:ext uri="{FF2B5EF4-FFF2-40B4-BE49-F238E27FC236}">
                    <a16:creationId xmlns:a16="http://schemas.microsoft.com/office/drawing/2014/main" id="{5197D3B8-5F28-41BE-841F-DB5AA64594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96266" y="2224247"/>
                <a:ext cx="1588" cy="127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Line 261">
                <a:extLst>
                  <a:ext uri="{FF2B5EF4-FFF2-40B4-BE49-F238E27FC236}">
                    <a16:creationId xmlns:a16="http://schemas.microsoft.com/office/drawing/2014/main" id="{02A69317-247A-4A7A-AB7C-D3550B458B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201029" y="2267109"/>
                <a:ext cx="4763" cy="158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Line 262">
                <a:extLst>
                  <a:ext uri="{FF2B5EF4-FFF2-40B4-BE49-F238E27FC236}">
                    <a16:creationId xmlns:a16="http://schemas.microsoft.com/office/drawing/2014/main" id="{C37AD4BF-35E6-48E0-96ED-006C6E5BB7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210554" y="2313147"/>
                <a:ext cx="1588" cy="158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Line 263">
                <a:extLst>
                  <a:ext uri="{FF2B5EF4-FFF2-40B4-BE49-F238E27FC236}">
                    <a16:creationId xmlns:a16="http://schemas.microsoft.com/office/drawing/2014/main" id="{805E8873-F827-4C69-858E-69D0C6C892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212141" y="2329022"/>
                <a:ext cx="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Line 264">
                <a:extLst>
                  <a:ext uri="{FF2B5EF4-FFF2-40B4-BE49-F238E27FC236}">
                    <a16:creationId xmlns:a16="http://schemas.microsoft.com/office/drawing/2014/main" id="{2295AB22-F8E6-46AA-A97B-2553B89B9E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223254" y="2357597"/>
                <a:ext cx="0" cy="31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Line 265">
                <a:extLst>
                  <a:ext uri="{FF2B5EF4-FFF2-40B4-BE49-F238E27FC236}">
                    <a16:creationId xmlns:a16="http://schemas.microsoft.com/office/drawing/2014/main" id="{93FACDE0-E4DE-4972-8E32-896110507B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223254" y="2360772"/>
                <a:ext cx="4763" cy="127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Line 266">
                <a:extLst>
                  <a:ext uri="{FF2B5EF4-FFF2-40B4-BE49-F238E27FC236}">
                    <a16:creationId xmlns:a16="http://schemas.microsoft.com/office/drawing/2014/main" id="{DE9ADD0D-3671-49AD-8C62-1A8AA11210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235954" y="2402047"/>
                <a:ext cx="3175" cy="79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Line 267">
                <a:extLst>
                  <a:ext uri="{FF2B5EF4-FFF2-40B4-BE49-F238E27FC236}">
                    <a16:creationId xmlns:a16="http://schemas.microsoft.com/office/drawing/2014/main" id="{8A94548C-F573-48FD-AE2B-DEB1418D3B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239129" y="2409984"/>
                <a:ext cx="3175" cy="952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Line 268">
                <a:extLst>
                  <a:ext uri="{FF2B5EF4-FFF2-40B4-BE49-F238E27FC236}">
                    <a16:creationId xmlns:a16="http://schemas.microsoft.com/office/drawing/2014/main" id="{7EA3B2B9-0337-4DF8-9E75-8A51BAA577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248654" y="2448084"/>
                <a:ext cx="1588" cy="952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Line 269">
                <a:extLst>
                  <a:ext uri="{FF2B5EF4-FFF2-40B4-BE49-F238E27FC236}">
                    <a16:creationId xmlns:a16="http://schemas.microsoft.com/office/drawing/2014/main" id="{C9C6CE96-1682-49FD-879B-9CD5415429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250241" y="2452847"/>
                <a:ext cx="4763" cy="476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Line 270">
                <a:extLst>
                  <a:ext uri="{FF2B5EF4-FFF2-40B4-BE49-F238E27FC236}">
                    <a16:creationId xmlns:a16="http://schemas.microsoft.com/office/drawing/2014/main" id="{09041937-C8AE-42DB-A962-D1B8F06ACF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262941" y="2478247"/>
                <a:ext cx="4763" cy="79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Line 271">
                <a:extLst>
                  <a:ext uri="{FF2B5EF4-FFF2-40B4-BE49-F238E27FC236}">
                    <a16:creationId xmlns:a16="http://schemas.microsoft.com/office/drawing/2014/main" id="{4CA16C22-EBDB-4306-9F33-6B54C28CF8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267704" y="2486184"/>
                <a:ext cx="3175" cy="63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Line 272">
                <a:extLst>
                  <a:ext uri="{FF2B5EF4-FFF2-40B4-BE49-F238E27FC236}">
                    <a16:creationId xmlns:a16="http://schemas.microsoft.com/office/drawing/2014/main" id="{94EA7D65-7046-4703-8087-7132F86AE6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281991" y="2521109"/>
                <a:ext cx="1588" cy="476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Line 273">
                <a:extLst>
                  <a:ext uri="{FF2B5EF4-FFF2-40B4-BE49-F238E27FC236}">
                    <a16:creationId xmlns:a16="http://schemas.microsoft.com/office/drawing/2014/main" id="{5E9FC778-803B-4C22-AFF4-BF24FAC459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283579" y="2522697"/>
                <a:ext cx="4763" cy="31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Line 274">
                <a:extLst>
                  <a:ext uri="{FF2B5EF4-FFF2-40B4-BE49-F238E27FC236}">
                    <a16:creationId xmlns:a16="http://schemas.microsoft.com/office/drawing/2014/main" id="{019B21C8-FA72-4924-B71C-BF83A28A85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288341" y="2522697"/>
                <a:ext cx="1588" cy="63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Line 275">
                <a:extLst>
                  <a:ext uri="{FF2B5EF4-FFF2-40B4-BE49-F238E27FC236}">
                    <a16:creationId xmlns:a16="http://schemas.microsoft.com/office/drawing/2014/main" id="{DF79D616-FC7D-4463-B719-AAEA0A0C7E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04216" y="2554447"/>
                <a:ext cx="1588" cy="31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Line 276">
                <a:extLst>
                  <a:ext uri="{FF2B5EF4-FFF2-40B4-BE49-F238E27FC236}">
                    <a16:creationId xmlns:a16="http://schemas.microsoft.com/office/drawing/2014/main" id="{A36FB021-12F4-4C25-B36C-1CD3B10BFD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05804" y="2557622"/>
                <a:ext cx="4763" cy="1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Line 277">
                <a:extLst>
                  <a:ext uri="{FF2B5EF4-FFF2-40B4-BE49-F238E27FC236}">
                    <a16:creationId xmlns:a16="http://schemas.microsoft.com/office/drawing/2014/main" id="{5A9D18D4-0C08-4D8D-B4C7-BFF13D2912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10566" y="2559209"/>
                <a:ext cx="3175" cy="63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Line 278">
                <a:extLst>
                  <a:ext uri="{FF2B5EF4-FFF2-40B4-BE49-F238E27FC236}">
                    <a16:creationId xmlns:a16="http://schemas.microsoft.com/office/drawing/2014/main" id="{CC7E049E-20A4-4A11-B904-EE243BA9A9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26441" y="2575084"/>
                <a:ext cx="1588" cy="476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279">
                <a:extLst>
                  <a:ext uri="{FF2B5EF4-FFF2-40B4-BE49-F238E27FC236}">
                    <a16:creationId xmlns:a16="http://schemas.microsoft.com/office/drawing/2014/main" id="{9C6EF9AF-DE0A-4C63-BE3B-8E537D9F8E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28029" y="2579847"/>
                <a:ext cx="3175" cy="111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280">
                <a:extLst>
                  <a:ext uri="{FF2B5EF4-FFF2-40B4-BE49-F238E27FC236}">
                    <a16:creationId xmlns:a16="http://schemas.microsoft.com/office/drawing/2014/main" id="{460929EE-C0C3-4DD5-8E7C-A0B5B3B3A9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50254" y="2602072"/>
                <a:ext cx="4763" cy="31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Line 281">
                <a:extLst>
                  <a:ext uri="{FF2B5EF4-FFF2-40B4-BE49-F238E27FC236}">
                    <a16:creationId xmlns:a16="http://schemas.microsoft.com/office/drawing/2014/main" id="{A51E19FE-729A-4817-8973-96E712925F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55016" y="2605247"/>
                <a:ext cx="4763" cy="63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Line 282">
                <a:extLst>
                  <a:ext uri="{FF2B5EF4-FFF2-40B4-BE49-F238E27FC236}">
                    <a16:creationId xmlns:a16="http://schemas.microsoft.com/office/drawing/2014/main" id="{850AB965-3951-4698-A64A-E8F39CAB58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59779" y="2611597"/>
                <a:ext cx="3175" cy="63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Line 283">
                <a:extLst>
                  <a:ext uri="{FF2B5EF4-FFF2-40B4-BE49-F238E27FC236}">
                    <a16:creationId xmlns:a16="http://schemas.microsoft.com/office/drawing/2014/main" id="{CE6CE817-3F52-4915-A38E-0725C79CD9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83591" y="2630647"/>
                <a:ext cx="3175" cy="127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Line 284">
                <a:extLst>
                  <a:ext uri="{FF2B5EF4-FFF2-40B4-BE49-F238E27FC236}">
                    <a16:creationId xmlns:a16="http://schemas.microsoft.com/office/drawing/2014/main" id="{EE437D77-2883-4C83-8913-C49890C7E0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86766" y="2643347"/>
                <a:ext cx="1588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Line 285">
                <a:extLst>
                  <a:ext uri="{FF2B5EF4-FFF2-40B4-BE49-F238E27FC236}">
                    <a16:creationId xmlns:a16="http://schemas.microsoft.com/office/drawing/2014/main" id="{B277CEFC-A165-4ED0-BA1A-E89BA96157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10579" y="2663984"/>
                <a:ext cx="4763" cy="127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Line 286">
                <a:extLst>
                  <a:ext uri="{FF2B5EF4-FFF2-40B4-BE49-F238E27FC236}">
                    <a16:creationId xmlns:a16="http://schemas.microsoft.com/office/drawing/2014/main" id="{FD7C00F3-B86C-4B68-A4CA-D7EEF60E42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415341" y="2675097"/>
                <a:ext cx="0" cy="1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Line 287">
                <a:extLst>
                  <a:ext uri="{FF2B5EF4-FFF2-40B4-BE49-F238E27FC236}">
                    <a16:creationId xmlns:a16="http://schemas.microsoft.com/office/drawing/2014/main" id="{498122BC-07BB-465D-8752-C82B78675C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29629" y="2695734"/>
                <a:ext cx="1588" cy="1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Line 288">
                <a:extLst>
                  <a:ext uri="{FF2B5EF4-FFF2-40B4-BE49-F238E27FC236}">
                    <a16:creationId xmlns:a16="http://schemas.microsoft.com/office/drawing/2014/main" id="{F028F87C-F2DD-4124-BCA1-658F09EF0D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31216" y="2697322"/>
                <a:ext cx="4763" cy="476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Line 289">
                <a:extLst>
                  <a:ext uri="{FF2B5EF4-FFF2-40B4-BE49-F238E27FC236}">
                    <a16:creationId xmlns:a16="http://schemas.microsoft.com/office/drawing/2014/main" id="{C7D59F55-6738-49A9-A662-FCBD3F9096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435979" y="2698909"/>
                <a:ext cx="6350" cy="31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Line 290">
                <a:extLst>
                  <a:ext uri="{FF2B5EF4-FFF2-40B4-BE49-F238E27FC236}">
                    <a16:creationId xmlns:a16="http://schemas.microsoft.com/office/drawing/2014/main" id="{9453C8E3-CE07-416E-9F94-3EC0E5DF73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42329" y="2698909"/>
                <a:ext cx="0" cy="1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Line 291">
                <a:extLst>
                  <a:ext uri="{FF2B5EF4-FFF2-40B4-BE49-F238E27FC236}">
                    <a16:creationId xmlns:a16="http://schemas.microsoft.com/office/drawing/2014/main" id="{7B732286-C7F3-4B5D-B767-62BE3B94E9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459791" y="2716372"/>
                <a:ext cx="4763" cy="476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Line 292">
                <a:extLst>
                  <a:ext uri="{FF2B5EF4-FFF2-40B4-BE49-F238E27FC236}">
                    <a16:creationId xmlns:a16="http://schemas.microsoft.com/office/drawing/2014/main" id="{0F1E56BD-0629-4282-A4A2-0D6DB1C2F7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64554" y="2716372"/>
                <a:ext cx="4763" cy="952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Line 293">
                <a:extLst>
                  <a:ext uri="{FF2B5EF4-FFF2-40B4-BE49-F238E27FC236}">
                    <a16:creationId xmlns:a16="http://schemas.microsoft.com/office/drawing/2014/main" id="{3AB4E749-4B6C-4084-9EB5-CA1CB71D78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69316" y="2725897"/>
                <a:ext cx="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Line 294">
                <a:extLst>
                  <a:ext uri="{FF2B5EF4-FFF2-40B4-BE49-F238E27FC236}">
                    <a16:creationId xmlns:a16="http://schemas.microsoft.com/office/drawing/2014/main" id="{94B3E647-DD70-40F2-990F-15DE6B3789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88366" y="2732247"/>
                <a:ext cx="3175" cy="476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Line 295">
                <a:extLst>
                  <a:ext uri="{FF2B5EF4-FFF2-40B4-BE49-F238E27FC236}">
                    <a16:creationId xmlns:a16="http://schemas.microsoft.com/office/drawing/2014/main" id="{6E76E6C7-A4EE-4872-BB4F-60993C0DFD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491541" y="2733834"/>
                <a:ext cx="4763" cy="31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Line 296">
                <a:extLst>
                  <a:ext uri="{FF2B5EF4-FFF2-40B4-BE49-F238E27FC236}">
                    <a16:creationId xmlns:a16="http://schemas.microsoft.com/office/drawing/2014/main" id="{CFA85807-787F-4A09-BA18-4B49D3DB04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96304" y="2733834"/>
                <a:ext cx="635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Line 297">
                <a:extLst>
                  <a:ext uri="{FF2B5EF4-FFF2-40B4-BE49-F238E27FC236}">
                    <a16:creationId xmlns:a16="http://schemas.microsoft.com/office/drawing/2014/main" id="{244154EF-6F99-48D6-BBD8-D6CD7BD3ED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02654" y="2733834"/>
                <a:ext cx="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Line 298">
                <a:extLst>
                  <a:ext uri="{FF2B5EF4-FFF2-40B4-BE49-F238E27FC236}">
                    <a16:creationId xmlns:a16="http://schemas.microsoft.com/office/drawing/2014/main" id="{9BF73BFD-95B6-4020-BCA8-528AD13B8C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23291" y="2738597"/>
                <a:ext cx="6350" cy="1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Line 299">
                <a:extLst>
                  <a:ext uri="{FF2B5EF4-FFF2-40B4-BE49-F238E27FC236}">
                    <a16:creationId xmlns:a16="http://schemas.microsoft.com/office/drawing/2014/main" id="{46DD3403-3A12-4588-B41C-FA61B6C53F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29641" y="2740184"/>
                <a:ext cx="4763" cy="952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Line 300">
                <a:extLst>
                  <a:ext uri="{FF2B5EF4-FFF2-40B4-BE49-F238E27FC236}">
                    <a16:creationId xmlns:a16="http://schemas.microsoft.com/office/drawing/2014/main" id="{5C0A945F-0DAE-4241-A088-7F8650DD8C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34404" y="2749709"/>
                <a:ext cx="1588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301">
                <a:extLst>
                  <a:ext uri="{FF2B5EF4-FFF2-40B4-BE49-F238E27FC236}">
                    <a16:creationId xmlns:a16="http://schemas.microsoft.com/office/drawing/2014/main" id="{110CE847-0ACA-4BF9-9D70-26C74AAD62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56629" y="2763997"/>
                <a:ext cx="6350" cy="476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Line 302">
                <a:extLst>
                  <a:ext uri="{FF2B5EF4-FFF2-40B4-BE49-F238E27FC236}">
                    <a16:creationId xmlns:a16="http://schemas.microsoft.com/office/drawing/2014/main" id="{1F0FA594-F0BA-4672-84FC-CE3060F484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562979" y="2768759"/>
                <a:ext cx="4763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Line 303">
                <a:extLst>
                  <a:ext uri="{FF2B5EF4-FFF2-40B4-BE49-F238E27FC236}">
                    <a16:creationId xmlns:a16="http://schemas.microsoft.com/office/drawing/2014/main" id="{5F1B4500-F662-4955-A844-DC1A8436C5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67741" y="2768759"/>
                <a:ext cx="3175" cy="31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Line 304">
                <a:extLst>
                  <a:ext uri="{FF2B5EF4-FFF2-40B4-BE49-F238E27FC236}">
                    <a16:creationId xmlns:a16="http://schemas.microsoft.com/office/drawing/2014/main" id="{F481FF27-87D4-4CD4-B51D-9C4C3DD813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94729" y="2795747"/>
                <a:ext cx="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Line 305">
                <a:extLst>
                  <a:ext uri="{FF2B5EF4-FFF2-40B4-BE49-F238E27FC236}">
                    <a16:creationId xmlns:a16="http://schemas.microsoft.com/office/drawing/2014/main" id="{FFACB150-CAC7-4F3B-8A28-81D01135C5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94729" y="2795747"/>
                <a:ext cx="6350" cy="79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Line 306">
                <a:extLst>
                  <a:ext uri="{FF2B5EF4-FFF2-40B4-BE49-F238E27FC236}">
                    <a16:creationId xmlns:a16="http://schemas.microsoft.com/office/drawing/2014/main" id="{888B0920-AB8C-4AA3-B256-472D27380F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601079" y="2800509"/>
                <a:ext cx="3175" cy="31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Line 307">
                <a:extLst>
                  <a:ext uri="{FF2B5EF4-FFF2-40B4-BE49-F238E27FC236}">
                    <a16:creationId xmlns:a16="http://schemas.microsoft.com/office/drawing/2014/main" id="{4A4F1EDF-DA7E-483A-8439-3FBCCA3800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26479" y="2803684"/>
                <a:ext cx="1588" cy="476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Line 308">
                <a:extLst>
                  <a:ext uri="{FF2B5EF4-FFF2-40B4-BE49-F238E27FC236}">
                    <a16:creationId xmlns:a16="http://schemas.microsoft.com/office/drawing/2014/main" id="{C82881FA-6104-4F76-99BA-1E7409C99E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628066" y="2798922"/>
                <a:ext cx="4763" cy="952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309">
                <a:extLst>
                  <a:ext uri="{FF2B5EF4-FFF2-40B4-BE49-F238E27FC236}">
                    <a16:creationId xmlns:a16="http://schemas.microsoft.com/office/drawing/2014/main" id="{8206309C-C233-4F70-B9AA-24448E8B9D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55054" y="2803684"/>
                <a:ext cx="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Line 310">
                <a:extLst>
                  <a:ext uri="{FF2B5EF4-FFF2-40B4-BE49-F238E27FC236}">
                    <a16:creationId xmlns:a16="http://schemas.microsoft.com/office/drawing/2014/main" id="{3D22B288-067B-47E3-9E9B-0FCE33C656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655054" y="2802097"/>
                <a:ext cx="6350" cy="1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Line 311">
                <a:extLst>
                  <a:ext uri="{FF2B5EF4-FFF2-40B4-BE49-F238E27FC236}">
                    <a16:creationId xmlns:a16="http://schemas.microsoft.com/office/drawing/2014/main" id="{82484947-E5E5-4905-BC0A-21BE5BFE7E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661404" y="2794159"/>
                <a:ext cx="3175" cy="79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Line 312">
                <a:extLst>
                  <a:ext uri="{FF2B5EF4-FFF2-40B4-BE49-F238E27FC236}">
                    <a16:creationId xmlns:a16="http://schemas.microsoft.com/office/drawing/2014/main" id="{35C6B95E-5EB1-430A-AC97-978BF56A2E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89979" y="2784634"/>
                <a:ext cx="4763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Line 313">
                <a:extLst>
                  <a:ext uri="{FF2B5EF4-FFF2-40B4-BE49-F238E27FC236}">
                    <a16:creationId xmlns:a16="http://schemas.microsoft.com/office/drawing/2014/main" id="{6A64FF4A-ABF5-4A04-8F1F-827242E934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694741" y="2771934"/>
                <a:ext cx="3175" cy="127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Line 314">
                <a:extLst>
                  <a:ext uri="{FF2B5EF4-FFF2-40B4-BE49-F238E27FC236}">
                    <a16:creationId xmlns:a16="http://schemas.microsoft.com/office/drawing/2014/main" id="{43B1B7D9-128F-41C8-9B8E-29F03CEDB6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712204" y="2765584"/>
                <a:ext cx="3175" cy="31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Line 315">
                <a:extLst>
                  <a:ext uri="{FF2B5EF4-FFF2-40B4-BE49-F238E27FC236}">
                    <a16:creationId xmlns:a16="http://schemas.microsoft.com/office/drawing/2014/main" id="{F1D4A193-EE94-4D56-B67C-E08B76E385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715379" y="2762409"/>
                <a:ext cx="4763" cy="31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Line 316">
                <a:extLst>
                  <a:ext uri="{FF2B5EF4-FFF2-40B4-BE49-F238E27FC236}">
                    <a16:creationId xmlns:a16="http://schemas.microsoft.com/office/drawing/2014/main" id="{DB426BF9-6FCD-4AB5-A302-5507B853D5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720141" y="2762409"/>
                <a:ext cx="635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Line 317">
                <a:extLst>
                  <a:ext uri="{FF2B5EF4-FFF2-40B4-BE49-F238E27FC236}">
                    <a16:creationId xmlns:a16="http://schemas.microsoft.com/office/drawing/2014/main" id="{88642110-454F-42B4-A8CE-A63CCB8CE2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26491" y="2762409"/>
                <a:ext cx="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Line 318">
                <a:extLst>
                  <a:ext uri="{FF2B5EF4-FFF2-40B4-BE49-F238E27FC236}">
                    <a16:creationId xmlns:a16="http://schemas.microsoft.com/office/drawing/2014/main" id="{1DAE06B4-10AA-4D68-86D4-450D20D0A5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750304" y="2752884"/>
                <a:ext cx="3175" cy="63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Line 319">
                <a:extLst>
                  <a:ext uri="{FF2B5EF4-FFF2-40B4-BE49-F238E27FC236}">
                    <a16:creationId xmlns:a16="http://schemas.microsoft.com/office/drawing/2014/main" id="{07C6B430-1600-4030-B0B7-4E7D1B606A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53479" y="2752884"/>
                <a:ext cx="6350" cy="31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Line 320">
                <a:extLst>
                  <a:ext uri="{FF2B5EF4-FFF2-40B4-BE49-F238E27FC236}">
                    <a16:creationId xmlns:a16="http://schemas.microsoft.com/office/drawing/2014/main" id="{599EA96A-A7FC-4213-87FE-D81CEFD51E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59829" y="2756059"/>
                <a:ext cx="4763" cy="1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Line 321">
                <a:extLst>
                  <a:ext uri="{FF2B5EF4-FFF2-40B4-BE49-F238E27FC236}">
                    <a16:creationId xmlns:a16="http://schemas.microsoft.com/office/drawing/2014/main" id="{A5CA5F49-3958-46A6-B16A-7DAD949AE3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64591" y="2757647"/>
                <a:ext cx="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Line 322">
                <a:extLst>
                  <a:ext uri="{FF2B5EF4-FFF2-40B4-BE49-F238E27FC236}">
                    <a16:creationId xmlns:a16="http://schemas.microsoft.com/office/drawing/2014/main" id="{600E5BAF-C2A9-40A6-B5C9-3ED4D58CDC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789991" y="2741772"/>
                <a:ext cx="3175" cy="79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Line 323">
                <a:extLst>
                  <a:ext uri="{FF2B5EF4-FFF2-40B4-BE49-F238E27FC236}">
                    <a16:creationId xmlns:a16="http://schemas.microsoft.com/office/drawing/2014/main" id="{E2BF8F7F-E07B-4CED-9F2F-B9A14C0BEC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93166" y="2741772"/>
                <a:ext cx="4763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Line 324">
                <a:extLst>
                  <a:ext uri="{FF2B5EF4-FFF2-40B4-BE49-F238E27FC236}">
                    <a16:creationId xmlns:a16="http://schemas.microsoft.com/office/drawing/2014/main" id="{1D4844A5-B691-4B6F-B75A-55F76BF128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97929" y="2741772"/>
                <a:ext cx="1588" cy="476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Line 325">
                <a:extLst>
                  <a:ext uri="{FF2B5EF4-FFF2-40B4-BE49-F238E27FC236}">
                    <a16:creationId xmlns:a16="http://schemas.microsoft.com/office/drawing/2014/main" id="{1046C255-5DAE-48E3-84F6-6A4EC34C9D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812216" y="2740184"/>
                <a:ext cx="1588" cy="476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Line 326">
                <a:extLst>
                  <a:ext uri="{FF2B5EF4-FFF2-40B4-BE49-F238E27FC236}">
                    <a16:creationId xmlns:a16="http://schemas.microsoft.com/office/drawing/2014/main" id="{DEB24300-4D7F-4DF4-A3B0-3EA7E6C939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813804" y="2738597"/>
                <a:ext cx="6350" cy="1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Line 327">
                <a:extLst>
                  <a:ext uri="{FF2B5EF4-FFF2-40B4-BE49-F238E27FC236}">
                    <a16:creationId xmlns:a16="http://schemas.microsoft.com/office/drawing/2014/main" id="{539340E8-E286-44D6-B59B-73991658CC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20154" y="2738597"/>
                <a:ext cx="1588" cy="1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Line 328">
                <a:extLst>
                  <a:ext uri="{FF2B5EF4-FFF2-40B4-BE49-F238E27FC236}">
                    <a16:creationId xmlns:a16="http://schemas.microsoft.com/office/drawing/2014/main" id="{03B94A2C-584C-4C02-B600-19432A3412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40791" y="2733834"/>
                <a:ext cx="1588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Line 329">
                <a:extLst>
                  <a:ext uri="{FF2B5EF4-FFF2-40B4-BE49-F238E27FC236}">
                    <a16:creationId xmlns:a16="http://schemas.microsoft.com/office/drawing/2014/main" id="{EEE2F55F-3B9E-4438-B529-03FA08C2A8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42379" y="2733834"/>
                <a:ext cx="4763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Line 330">
                <a:extLst>
                  <a:ext uri="{FF2B5EF4-FFF2-40B4-BE49-F238E27FC236}">
                    <a16:creationId xmlns:a16="http://schemas.microsoft.com/office/drawing/2014/main" id="{F07D7B95-F909-4DED-8684-BA10604A11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847141" y="2732247"/>
                <a:ext cx="4763" cy="1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Line 331">
                <a:extLst>
                  <a:ext uri="{FF2B5EF4-FFF2-40B4-BE49-F238E27FC236}">
                    <a16:creationId xmlns:a16="http://schemas.microsoft.com/office/drawing/2014/main" id="{1FB6C3CB-15E5-420E-B5EB-887937A04F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851904" y="2730659"/>
                <a:ext cx="1588" cy="1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Line 332">
                <a:extLst>
                  <a:ext uri="{FF2B5EF4-FFF2-40B4-BE49-F238E27FC236}">
                    <a16:creationId xmlns:a16="http://schemas.microsoft.com/office/drawing/2014/main" id="{439F3218-A0BE-4EBB-AD19-F276576512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870954" y="2730659"/>
                <a:ext cx="3175" cy="476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Line 333">
                <a:extLst>
                  <a:ext uri="{FF2B5EF4-FFF2-40B4-BE49-F238E27FC236}">
                    <a16:creationId xmlns:a16="http://schemas.microsoft.com/office/drawing/2014/main" id="{B1C0EF43-2D97-4684-A277-A6F3CDF478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74129" y="2730659"/>
                <a:ext cx="635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Line 334">
                <a:extLst>
                  <a:ext uri="{FF2B5EF4-FFF2-40B4-BE49-F238E27FC236}">
                    <a16:creationId xmlns:a16="http://schemas.microsoft.com/office/drawing/2014/main" id="{38B50EB2-C051-4822-B670-A3433F9B9C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880479" y="2729072"/>
                <a:ext cx="4763" cy="1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Line 335">
                <a:extLst>
                  <a:ext uri="{FF2B5EF4-FFF2-40B4-BE49-F238E27FC236}">
                    <a16:creationId xmlns:a16="http://schemas.microsoft.com/office/drawing/2014/main" id="{EC55C25B-ED94-43B0-A08A-9C24C0F6A2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85241" y="2729072"/>
                <a:ext cx="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Line 336">
                <a:extLst>
                  <a:ext uri="{FF2B5EF4-FFF2-40B4-BE49-F238E27FC236}">
                    <a16:creationId xmlns:a16="http://schemas.microsoft.com/office/drawing/2014/main" id="{53538C0C-6163-4060-B137-9BB975B182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899529" y="2717959"/>
                <a:ext cx="1588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Line 337">
                <a:extLst>
                  <a:ext uri="{FF2B5EF4-FFF2-40B4-BE49-F238E27FC236}">
                    <a16:creationId xmlns:a16="http://schemas.microsoft.com/office/drawing/2014/main" id="{2A0813B9-191A-4B84-9152-610ED08A99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901116" y="2711609"/>
                <a:ext cx="6350" cy="63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Line 338">
                <a:extLst>
                  <a:ext uri="{FF2B5EF4-FFF2-40B4-BE49-F238E27FC236}">
                    <a16:creationId xmlns:a16="http://schemas.microsoft.com/office/drawing/2014/main" id="{C3A5CCE9-94FB-4EA5-9F17-3CBE7F2363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907466" y="2711609"/>
                <a:ext cx="4763" cy="79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Line 339">
                <a:extLst>
                  <a:ext uri="{FF2B5EF4-FFF2-40B4-BE49-F238E27FC236}">
                    <a16:creationId xmlns:a16="http://schemas.microsoft.com/office/drawing/2014/main" id="{4CD9F002-A4AD-431B-B9A3-DD4FBB4879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926516" y="2695734"/>
                <a:ext cx="3175" cy="952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Line 340">
                <a:extLst>
                  <a:ext uri="{FF2B5EF4-FFF2-40B4-BE49-F238E27FC236}">
                    <a16:creationId xmlns:a16="http://schemas.microsoft.com/office/drawing/2014/main" id="{A0B3141C-3289-407E-96A8-5B615DF603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929691" y="2695734"/>
                <a:ext cx="4763" cy="1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Line 341">
                <a:extLst>
                  <a:ext uri="{FF2B5EF4-FFF2-40B4-BE49-F238E27FC236}">
                    <a16:creationId xmlns:a16="http://schemas.microsoft.com/office/drawing/2014/main" id="{06254406-FF7E-4E4E-B672-6537CF93B5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947154" y="2679859"/>
                <a:ext cx="3175" cy="952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Line 342">
                <a:extLst>
                  <a:ext uri="{FF2B5EF4-FFF2-40B4-BE49-F238E27FC236}">
                    <a16:creationId xmlns:a16="http://schemas.microsoft.com/office/drawing/2014/main" id="{5EB797DD-E86F-4545-AF7F-BA774DFC03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950329" y="2679859"/>
                <a:ext cx="6350" cy="1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Line 343">
                <a:extLst>
                  <a:ext uri="{FF2B5EF4-FFF2-40B4-BE49-F238E27FC236}">
                    <a16:creationId xmlns:a16="http://schemas.microsoft.com/office/drawing/2014/main" id="{8EBB98E2-1CE8-45DB-BAAA-175AE449DE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980491" y="2675097"/>
                <a:ext cx="3175" cy="1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Line 344">
                <a:extLst>
                  <a:ext uri="{FF2B5EF4-FFF2-40B4-BE49-F238E27FC236}">
                    <a16:creationId xmlns:a16="http://schemas.microsoft.com/office/drawing/2014/main" id="{10540E7C-AB22-4748-AE42-E22F42B5EF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983666" y="2663984"/>
                <a:ext cx="6350" cy="111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Line 345">
                <a:extLst>
                  <a:ext uri="{FF2B5EF4-FFF2-40B4-BE49-F238E27FC236}">
                    <a16:creationId xmlns:a16="http://schemas.microsoft.com/office/drawing/2014/main" id="{FCAA58F3-75F3-4E2C-B156-B29CC87F25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990016" y="2663984"/>
                <a:ext cx="1588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Line 346">
                <a:extLst>
                  <a:ext uri="{FF2B5EF4-FFF2-40B4-BE49-F238E27FC236}">
                    <a16:creationId xmlns:a16="http://schemas.microsoft.com/office/drawing/2014/main" id="{79C19791-0179-4864-ACAF-24A426089F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18591" y="2670334"/>
                <a:ext cx="31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Line 347">
                <a:extLst>
                  <a:ext uri="{FF2B5EF4-FFF2-40B4-BE49-F238E27FC236}">
                    <a16:creationId xmlns:a16="http://schemas.microsoft.com/office/drawing/2014/main" id="{CFD97E94-D6A2-49E2-B195-8D294FC5C6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21766" y="2670334"/>
                <a:ext cx="6350" cy="952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Line 348">
                <a:extLst>
                  <a:ext uri="{FF2B5EF4-FFF2-40B4-BE49-F238E27FC236}">
                    <a16:creationId xmlns:a16="http://schemas.microsoft.com/office/drawing/2014/main" id="{1D800AE8-BA33-4C8B-B8C4-9BA2B71C74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28116" y="2678272"/>
                <a:ext cx="1588" cy="1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Line 349">
                <a:extLst>
                  <a:ext uri="{FF2B5EF4-FFF2-40B4-BE49-F238E27FC236}">
                    <a16:creationId xmlns:a16="http://schemas.microsoft.com/office/drawing/2014/main" id="{95792441-BEB2-415F-B0B9-7318E573D2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47166" y="2687797"/>
                <a:ext cx="1588" cy="63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Line 350">
                <a:extLst>
                  <a:ext uri="{FF2B5EF4-FFF2-40B4-BE49-F238E27FC236}">
                    <a16:creationId xmlns:a16="http://schemas.microsoft.com/office/drawing/2014/main" id="{AFB22DBC-7D3D-4419-8362-F4F5C2EAF3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48754" y="2694147"/>
                <a:ext cx="6350" cy="476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Line 351">
                <a:extLst>
                  <a:ext uri="{FF2B5EF4-FFF2-40B4-BE49-F238E27FC236}">
                    <a16:creationId xmlns:a16="http://schemas.microsoft.com/office/drawing/2014/main" id="{32AC7B11-A12E-4284-BDB9-7E38EF90F5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55104" y="2698909"/>
                <a:ext cx="1588" cy="31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Line 352">
                <a:extLst>
                  <a:ext uri="{FF2B5EF4-FFF2-40B4-BE49-F238E27FC236}">
                    <a16:creationId xmlns:a16="http://schemas.microsoft.com/office/drawing/2014/main" id="{7F9CC82F-962E-4CCA-B331-48942159B0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75741" y="2713197"/>
                <a:ext cx="1588" cy="1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Line 353">
                <a:extLst>
                  <a:ext uri="{FF2B5EF4-FFF2-40B4-BE49-F238E27FC236}">
                    <a16:creationId xmlns:a16="http://schemas.microsoft.com/office/drawing/2014/main" id="{E83825FB-4865-48AB-9CE7-A2072234F6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77329" y="2714784"/>
                <a:ext cx="4763" cy="31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Line 354">
                <a:extLst>
                  <a:ext uri="{FF2B5EF4-FFF2-40B4-BE49-F238E27FC236}">
                    <a16:creationId xmlns:a16="http://schemas.microsoft.com/office/drawing/2014/main" id="{CB966093-B517-4685-ACDF-73DD543CE4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2091" y="2717959"/>
                <a:ext cx="1588" cy="111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Line 355">
                <a:extLst>
                  <a:ext uri="{FF2B5EF4-FFF2-40B4-BE49-F238E27FC236}">
                    <a16:creationId xmlns:a16="http://schemas.microsoft.com/office/drawing/2014/main" id="{ECA22330-2076-446B-8664-29DE8C3B9C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93204" y="2740184"/>
                <a:ext cx="4763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Line 356">
                <a:extLst>
                  <a:ext uri="{FF2B5EF4-FFF2-40B4-BE49-F238E27FC236}">
                    <a16:creationId xmlns:a16="http://schemas.microsoft.com/office/drawing/2014/main" id="{FA315F9F-6AE0-410E-9088-BB3E82A970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97966" y="2740184"/>
                <a:ext cx="6350" cy="952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Line 357">
                <a:extLst>
                  <a:ext uri="{FF2B5EF4-FFF2-40B4-BE49-F238E27FC236}">
                    <a16:creationId xmlns:a16="http://schemas.microsoft.com/office/drawing/2014/main" id="{EF90C7FC-6C63-4862-A8FC-24CA7AA65B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104316" y="2749709"/>
                <a:ext cx="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Line 358">
                <a:extLst>
                  <a:ext uri="{FF2B5EF4-FFF2-40B4-BE49-F238E27FC236}">
                    <a16:creationId xmlns:a16="http://schemas.microsoft.com/office/drawing/2014/main" id="{B5F625A8-A282-4E72-8678-243BD939D6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120191" y="2775109"/>
                <a:ext cx="0" cy="476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Line 359">
                <a:extLst>
                  <a:ext uri="{FF2B5EF4-FFF2-40B4-BE49-F238E27FC236}">
                    <a16:creationId xmlns:a16="http://schemas.microsoft.com/office/drawing/2014/main" id="{F9EACEE2-553D-4295-B74A-C9E185A1E0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120191" y="2776697"/>
                <a:ext cx="6350" cy="31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Line 360">
                <a:extLst>
                  <a:ext uri="{FF2B5EF4-FFF2-40B4-BE49-F238E27FC236}">
                    <a16:creationId xmlns:a16="http://schemas.microsoft.com/office/drawing/2014/main" id="{4A4877D4-BAA5-4132-B8CB-0F4D766A9B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0120191" y="2775109"/>
                <a:ext cx="6350" cy="1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Rectangle 361">
                <a:extLst>
                  <a:ext uri="{FF2B5EF4-FFF2-40B4-BE49-F238E27FC236}">
                    <a16:creationId xmlns:a16="http://schemas.microsoft.com/office/drawing/2014/main" id="{072740F1-EA23-475B-82BC-FA28B668F5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6545135" y="2545420"/>
                <a:ext cx="1314462" cy="1180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900" dirty="0">
                    <a:solidFill>
                      <a:srgbClr val="000000"/>
                    </a:solidFill>
                  </a:rPr>
                  <a:t>Normalized Intensity (a.u)</a:t>
                </a:r>
                <a:endParaRPr lang="en-US" altLang="en-US" dirty="0"/>
              </a:p>
            </p:txBody>
          </p:sp>
          <p:sp>
            <p:nvSpPr>
              <p:cNvPr id="165" name="Rectangle 362">
                <a:extLst>
                  <a:ext uri="{FF2B5EF4-FFF2-40B4-BE49-F238E27FC236}">
                    <a16:creationId xmlns:a16="http://schemas.microsoft.com/office/drawing/2014/main" id="{7BB16794-528B-45D1-B3D0-1F2DCBE6A2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53329" y="3880009"/>
                <a:ext cx="524735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900">
                    <a:solidFill>
                      <a:srgbClr val="000000"/>
                    </a:solidFill>
                  </a:rPr>
                  <a:t>Energy (eV)</a:t>
                </a:r>
                <a:endParaRPr lang="en-US" altLang="en-US"/>
              </a:p>
            </p:txBody>
          </p:sp>
        </p:grpSp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154D653A-00A1-4502-847F-83C5B55621CF}"/>
                </a:ext>
              </a:extLst>
            </p:cNvPr>
            <p:cNvGrpSpPr/>
            <p:nvPr/>
          </p:nvGrpSpPr>
          <p:grpSpPr>
            <a:xfrm>
              <a:off x="7676261" y="1596649"/>
              <a:ext cx="858838" cy="286137"/>
              <a:chOff x="9691566" y="1387634"/>
              <a:chExt cx="858838" cy="286137"/>
            </a:xfrm>
          </p:grpSpPr>
          <p:sp>
            <p:nvSpPr>
              <p:cNvPr id="166" name="Rectangle 363">
                <a:extLst>
                  <a:ext uri="{FF2B5EF4-FFF2-40B4-BE49-F238E27FC236}">
                    <a16:creationId xmlns:a16="http://schemas.microsoft.com/office/drawing/2014/main" id="{DFAD0E1D-D102-47D6-B471-B78231D3BA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91566" y="1387634"/>
                <a:ext cx="858838" cy="280988"/>
              </a:xfrm>
              <a:prstGeom prst="rect">
                <a:avLst/>
              </a:prstGeom>
              <a:solidFill>
                <a:srgbClr val="FFFFFF"/>
              </a:solidFill>
              <a:ln w="3175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Line 364">
                <a:extLst>
                  <a:ext uri="{FF2B5EF4-FFF2-40B4-BE49-F238E27FC236}">
                    <a16:creationId xmlns:a16="http://schemas.microsoft.com/office/drawing/2014/main" id="{D09B22CE-BE0C-4B86-9008-6FEF7A286B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07441" y="1462247"/>
                <a:ext cx="239713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Rectangle 365">
                <a:extLst>
                  <a:ext uri="{FF2B5EF4-FFF2-40B4-BE49-F238E27FC236}">
                    <a16:creationId xmlns:a16="http://schemas.microsoft.com/office/drawing/2014/main" id="{AE3AC7F6-C043-47C9-B7D6-D2F1D1AE1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47154" y="1401922"/>
                <a:ext cx="32060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900">
                    <a:solidFill>
                      <a:srgbClr val="000000"/>
                    </a:solidFill>
                  </a:rPr>
                  <a:t> </a:t>
                </a:r>
                <a:endParaRPr lang="en-US" altLang="en-US"/>
              </a:p>
            </p:txBody>
          </p:sp>
          <p:sp>
            <p:nvSpPr>
              <p:cNvPr id="169" name="Rectangle 366">
                <a:extLst>
                  <a:ext uri="{FF2B5EF4-FFF2-40B4-BE49-F238E27FC236}">
                    <a16:creationId xmlns:a16="http://schemas.microsoft.com/office/drawing/2014/main" id="{D2ED3BE3-5C48-40B6-9D54-69530AC59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77316" y="1401922"/>
                <a:ext cx="538609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900" dirty="0">
                    <a:solidFill>
                      <a:srgbClr val="000000"/>
                    </a:solidFill>
                  </a:rPr>
                  <a:t>Simulation</a:t>
                </a:r>
                <a:endParaRPr lang="en-US" altLang="en-US" dirty="0"/>
              </a:p>
            </p:txBody>
          </p:sp>
          <p:sp>
            <p:nvSpPr>
              <p:cNvPr id="170" name="Line 367">
                <a:extLst>
                  <a:ext uri="{FF2B5EF4-FFF2-40B4-BE49-F238E27FC236}">
                    <a16:creationId xmlns:a16="http://schemas.microsoft.com/office/drawing/2014/main" id="{E1F6CB40-78D1-4CD8-A041-D58811D332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07441" y="1594009"/>
                <a:ext cx="158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Line 368">
                <a:extLst>
                  <a:ext uri="{FF2B5EF4-FFF2-40B4-BE49-F238E27FC236}">
                    <a16:creationId xmlns:a16="http://schemas.microsoft.com/office/drawing/2014/main" id="{84A070AC-C7FE-439C-9506-85CF5261D4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55066" y="1594009"/>
                <a:ext cx="158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Line 369">
                <a:extLst>
                  <a:ext uri="{FF2B5EF4-FFF2-40B4-BE49-F238E27FC236}">
                    <a16:creationId xmlns:a16="http://schemas.microsoft.com/office/drawing/2014/main" id="{12117087-10AD-4A8E-8B0A-B75271CB7C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01104" y="1594009"/>
                <a:ext cx="17463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Line 370">
                <a:extLst>
                  <a:ext uri="{FF2B5EF4-FFF2-40B4-BE49-F238E27FC236}">
                    <a16:creationId xmlns:a16="http://schemas.microsoft.com/office/drawing/2014/main" id="{6B885E8B-1A7E-4B25-A638-48CB9782C0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48729" y="1594009"/>
                <a:ext cx="17463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Line 371">
                <a:extLst>
                  <a:ext uri="{FF2B5EF4-FFF2-40B4-BE49-F238E27FC236}">
                    <a16:creationId xmlns:a16="http://schemas.microsoft.com/office/drawing/2014/main" id="{03A5F48C-A8C9-41A8-8E79-C7A8EECC22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96354" y="1594009"/>
                <a:ext cx="17463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Line 372">
                <a:extLst>
                  <a:ext uri="{FF2B5EF4-FFF2-40B4-BE49-F238E27FC236}">
                    <a16:creationId xmlns:a16="http://schemas.microsoft.com/office/drawing/2014/main" id="{3E65852D-83D7-48C3-B7E2-AA4E9E3616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943979" y="1594009"/>
                <a:ext cx="31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Line 373">
                <a:extLst>
                  <a:ext uri="{FF2B5EF4-FFF2-40B4-BE49-F238E27FC236}">
                    <a16:creationId xmlns:a16="http://schemas.microsoft.com/office/drawing/2014/main" id="{59B3AAC4-4B6E-453A-8361-B2FF1E20FB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943979" y="1594009"/>
                <a:ext cx="31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Rectangle 374">
                <a:extLst>
                  <a:ext uri="{FF2B5EF4-FFF2-40B4-BE49-F238E27FC236}">
                    <a16:creationId xmlns:a16="http://schemas.microsoft.com/office/drawing/2014/main" id="{5C3F921A-96AF-48BC-AEBF-D5C9C05AB9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47154" y="1535272"/>
                <a:ext cx="32060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900">
                    <a:solidFill>
                      <a:srgbClr val="000000"/>
                    </a:solidFill>
                  </a:rPr>
                  <a:t> </a:t>
                </a:r>
                <a:endParaRPr lang="en-US" altLang="en-US"/>
              </a:p>
            </p:txBody>
          </p:sp>
          <p:sp>
            <p:nvSpPr>
              <p:cNvPr id="178" name="Rectangle 375">
                <a:extLst>
                  <a:ext uri="{FF2B5EF4-FFF2-40B4-BE49-F238E27FC236}">
                    <a16:creationId xmlns:a16="http://schemas.microsoft.com/office/drawing/2014/main" id="{5B95EDA3-8289-41C4-BA86-A6C0DB0264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77316" y="1535272"/>
                <a:ext cx="506549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900" dirty="0">
                    <a:solidFill>
                      <a:srgbClr val="000000"/>
                    </a:solidFill>
                  </a:rPr>
                  <a:t>Raw Data</a:t>
                </a:r>
                <a:endParaRPr lang="en-US" altLang="en-US" dirty="0"/>
              </a:p>
            </p:txBody>
          </p:sp>
        </p:grp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72B36A70-64E1-44A1-9177-E75D14208365}"/>
                </a:ext>
              </a:extLst>
            </p:cNvPr>
            <p:cNvSpPr txBox="1"/>
            <p:nvPr/>
          </p:nvSpPr>
          <p:spPr>
            <a:xfrm>
              <a:off x="8216245" y="1178283"/>
              <a:ext cx="21178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dirty="0">
                  <a:latin typeface="Arial" panose="020B0604020202020204" pitchFamily="34" charset="0"/>
                  <a:cs typeface="Arial" panose="020B0604020202020204" pitchFamily="34" charset="0"/>
                </a:rPr>
                <a:t>EELS Low Loss Spectra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88" name="Picture 387">
            <a:extLst>
              <a:ext uri="{FF2B5EF4-FFF2-40B4-BE49-F238E27FC236}">
                <a16:creationId xmlns:a16="http://schemas.microsoft.com/office/drawing/2014/main" id="{FDB19D8A-103B-4CD7-9939-5922C1967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3852" y="5743036"/>
            <a:ext cx="3651821" cy="2914141"/>
          </a:xfrm>
          <a:prstGeom prst="rect">
            <a:avLst/>
          </a:prstGeom>
        </p:spPr>
      </p:pic>
      <p:pic>
        <p:nvPicPr>
          <p:cNvPr id="389" name="Picture 388">
            <a:extLst>
              <a:ext uri="{FF2B5EF4-FFF2-40B4-BE49-F238E27FC236}">
                <a16:creationId xmlns:a16="http://schemas.microsoft.com/office/drawing/2014/main" id="{AF07BB8F-6604-419E-8151-D75CDEC62E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5278" y="1219614"/>
            <a:ext cx="3651821" cy="291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40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0E8B5-D64A-40C5-B640-5109DA496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CF0FA-E39B-4038-872E-D83D25E90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252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7A1C51B6-C720-46D3-B9DB-C0111F793BF7}"/>
              </a:ext>
            </a:extLst>
          </p:cNvPr>
          <p:cNvGrpSpPr/>
          <p:nvPr/>
        </p:nvGrpSpPr>
        <p:grpSpPr>
          <a:xfrm>
            <a:off x="2554966" y="91554"/>
            <a:ext cx="16489591" cy="14217103"/>
            <a:chOff x="3774693" y="91555"/>
            <a:chExt cx="16489591" cy="14217103"/>
          </a:xfrm>
        </p:grpSpPr>
        <p:sp>
          <p:nvSpPr>
            <p:cNvPr id="5" name="CuadroTexto 5">
              <a:extLst>
                <a:ext uri="{FF2B5EF4-FFF2-40B4-BE49-F238E27FC236}">
                  <a16:creationId xmlns:a16="http://schemas.microsoft.com/office/drawing/2014/main" id="{B81D7478-B0FA-4BEF-817F-20C0D5A913E6}"/>
                </a:ext>
              </a:extLst>
            </p:cNvPr>
            <p:cNvSpPr txBox="1"/>
            <p:nvPr/>
          </p:nvSpPr>
          <p:spPr>
            <a:xfrm>
              <a:off x="5923488" y="91555"/>
              <a:ext cx="12192000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s-ES" sz="5400" b="1" kern="100" dirty="0">
                  <a:solidFill>
                    <a:srgbClr val="000000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NeuroCalc 2025: </a:t>
              </a:r>
              <a:r>
                <a:rPr lang="en-US" sz="5400" b="1" dirty="0">
                  <a:latin typeface="Arial" panose="020B0604020202020204" pitchFamily="34" charset="0"/>
                  <a:cs typeface="Arial" panose="020B0604020202020204" pitchFamily="34" charset="0"/>
                </a:rPr>
                <a:t>AI-Assisted Neuromorphic Materials Simulator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1908EFA-8B09-4FBA-B828-8588BDFAAB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193" t="12842"/>
            <a:stretch/>
          </p:blipFill>
          <p:spPr>
            <a:xfrm>
              <a:off x="4100052" y="1917290"/>
              <a:ext cx="14908685" cy="12391368"/>
            </a:xfrm>
            <a:prstGeom prst="rect">
              <a:avLst/>
            </a:prstGeom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F2FD8BB-436C-41E0-98BA-D90E162A1036}"/>
                </a:ext>
              </a:extLst>
            </p:cNvPr>
            <p:cNvSpPr/>
            <p:nvPr/>
          </p:nvSpPr>
          <p:spPr>
            <a:xfrm>
              <a:off x="3774693" y="1917290"/>
              <a:ext cx="16489591" cy="12391368"/>
            </a:xfrm>
            <a:prstGeom prst="roundRect">
              <a:avLst>
                <a:gd name="adj" fmla="val 17143"/>
              </a:avLst>
            </a:prstGeom>
            <a:noFill/>
            <a:ln>
              <a:solidFill>
                <a:srgbClr val="00B0F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6136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5">
            <a:extLst>
              <a:ext uri="{FF2B5EF4-FFF2-40B4-BE49-F238E27FC236}">
                <a16:creationId xmlns:a16="http://schemas.microsoft.com/office/drawing/2014/main" id="{B81D7478-B0FA-4BEF-817F-20C0D5A913E6}"/>
              </a:ext>
            </a:extLst>
          </p:cNvPr>
          <p:cNvSpPr txBox="1"/>
          <p:nvPr/>
        </p:nvSpPr>
        <p:spPr>
          <a:xfrm>
            <a:off x="4808484" y="13095"/>
            <a:ext cx="12192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s-ES" sz="2800" b="1" kern="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NeuroCalc 2025: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AI assisted Neuromorphic Materials Simulator: </a:t>
            </a:r>
          </a:p>
          <a:p>
            <a:pPr algn="ctr">
              <a:spcAft>
                <a:spcPts val="1200"/>
              </a:spcAft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Example Case SrTiO3 (Cubic)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2BEDBFB-7135-42D0-A785-9516E29031FB}"/>
              </a:ext>
            </a:extLst>
          </p:cNvPr>
          <p:cNvGrpSpPr/>
          <p:nvPr/>
        </p:nvGrpSpPr>
        <p:grpSpPr>
          <a:xfrm>
            <a:off x="14814919" y="3934330"/>
            <a:ext cx="6077231" cy="8599040"/>
            <a:chOff x="5310556" y="3553330"/>
            <a:chExt cx="6077231" cy="85990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BD119C2-F0C0-4523-B8A0-4B162F706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3784163"/>
              <a:ext cx="5291787" cy="3987130"/>
            </a:xfrm>
            <a:prstGeom prst="rect">
              <a:avLst/>
            </a:prstGeom>
          </p:spPr>
        </p:pic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E706802B-52E2-4E29-A19A-6BB18E8ED672}"/>
                </a:ext>
              </a:extLst>
            </p:cNvPr>
            <p:cNvSpPr/>
            <p:nvPr/>
          </p:nvSpPr>
          <p:spPr>
            <a:xfrm>
              <a:off x="5310556" y="4062046"/>
              <a:ext cx="532965" cy="7526216"/>
            </a:xfrm>
            <a:prstGeom prst="leftBrace">
              <a:avLst>
                <a:gd name="adj1" fmla="val 160105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5CA4143-4686-4711-9CAE-C8B9F81F9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78582" y="7948599"/>
              <a:ext cx="5267906" cy="4203771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ECFF300-BBE5-4D20-9A7D-9CB342E746DA}"/>
                </a:ext>
              </a:extLst>
            </p:cNvPr>
            <p:cNvSpPr/>
            <p:nvPr/>
          </p:nvSpPr>
          <p:spPr>
            <a:xfrm>
              <a:off x="8369300" y="3784163"/>
              <a:ext cx="1244600" cy="2290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97D6926-C19F-43CB-97D9-0DB1EAD7D778}"/>
                </a:ext>
              </a:extLst>
            </p:cNvPr>
            <p:cNvSpPr txBox="1"/>
            <p:nvPr/>
          </p:nvSpPr>
          <p:spPr>
            <a:xfrm>
              <a:off x="7872543" y="3553330"/>
              <a:ext cx="22381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dirty="0">
                  <a:latin typeface="Arial" panose="020B0604020202020204" pitchFamily="34" charset="0"/>
                  <a:cs typeface="Arial" panose="020B0604020202020204" pitchFamily="34" charset="0"/>
                </a:rPr>
                <a:t>Band Structure</a:t>
              </a: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2E98966-F2E4-4FD5-AADA-2E8678411F98}"/>
              </a:ext>
            </a:extLst>
          </p:cNvPr>
          <p:cNvGrpSpPr/>
          <p:nvPr/>
        </p:nvGrpSpPr>
        <p:grpSpPr>
          <a:xfrm>
            <a:off x="-155016" y="0"/>
            <a:ext cx="8663595" cy="3367368"/>
            <a:chOff x="5259951" y="0"/>
            <a:chExt cx="8663595" cy="336736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0523EDE-C845-4100-9D2F-884784015BC7}"/>
                </a:ext>
              </a:extLst>
            </p:cNvPr>
            <p:cNvSpPr/>
            <p:nvPr/>
          </p:nvSpPr>
          <p:spPr>
            <a:xfrm>
              <a:off x="5259951" y="0"/>
              <a:ext cx="4963500" cy="128349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A529B4-9BE5-44C2-8D4E-60B8AE1D19FD}"/>
                </a:ext>
              </a:extLst>
            </p:cNvPr>
            <p:cNvSpPr txBox="1"/>
            <p:nvPr/>
          </p:nvSpPr>
          <p:spPr>
            <a:xfrm>
              <a:off x="8960046" y="2083877"/>
              <a:ext cx="4963500" cy="128349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3600" b="1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Materials</a:t>
              </a:r>
              <a:r>
                <a:rPr lang="es-ES" sz="3600" b="1" kern="1200" dirty="0">
                  <a:latin typeface="Arial" panose="020B0604020202020204" pitchFamily="34" charset="0"/>
                  <a:cs typeface="Arial" panose="020B0604020202020204" pitchFamily="34" charset="0"/>
                </a:rPr>
                <a:t> Project </a:t>
              </a:r>
              <a:r>
                <a:rPr lang="es-ES" sz="3600" b="1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Database</a:t>
              </a:r>
              <a:endParaRPr lang="en-US" sz="3600" b="1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BD32EA2-4777-4AC7-8ACE-46E9FFFD7C11}"/>
              </a:ext>
            </a:extLst>
          </p:cNvPr>
          <p:cNvGrpSpPr/>
          <p:nvPr/>
        </p:nvGrpSpPr>
        <p:grpSpPr>
          <a:xfrm>
            <a:off x="6160185" y="12929358"/>
            <a:ext cx="4703736" cy="1283491"/>
            <a:chOff x="9631776" y="7202022"/>
            <a:chExt cx="4703736" cy="128349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341C711-55B0-46FF-873F-7BE979B28614}"/>
                </a:ext>
              </a:extLst>
            </p:cNvPr>
            <p:cNvSpPr/>
            <p:nvPr/>
          </p:nvSpPr>
          <p:spPr>
            <a:xfrm>
              <a:off x="9631776" y="7202022"/>
              <a:ext cx="4703736" cy="128349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F45D287-249B-41B9-8516-CAC781906F34}"/>
                </a:ext>
              </a:extLst>
            </p:cNvPr>
            <p:cNvSpPr txBox="1"/>
            <p:nvPr/>
          </p:nvSpPr>
          <p:spPr>
            <a:xfrm>
              <a:off x="9631776" y="7202022"/>
              <a:ext cx="4703736" cy="128349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575" tIns="28575" rIns="28575" bIns="28575" numCol="1" spcCol="1270" anchor="ctr" anchorCtr="0">
              <a:noAutofit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4500" b="1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Perplexity</a:t>
              </a:r>
              <a:r>
                <a:rPr lang="es-ES" sz="4500" b="1" kern="1200" dirty="0">
                  <a:latin typeface="Arial" panose="020B0604020202020204" pitchFamily="34" charset="0"/>
                  <a:cs typeface="Arial" panose="020B0604020202020204" pitchFamily="34" charset="0"/>
                </a:rPr>
                <a:t> AI</a:t>
              </a:r>
              <a:endParaRPr lang="en-US" sz="4500" b="1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E5DE12-D83C-4E4F-A6AE-DD97DF246B59}"/>
              </a:ext>
            </a:extLst>
          </p:cNvPr>
          <p:cNvGrpSpPr/>
          <p:nvPr/>
        </p:nvGrpSpPr>
        <p:grpSpPr>
          <a:xfrm>
            <a:off x="15182452" y="2846800"/>
            <a:ext cx="3313510" cy="1283491"/>
            <a:chOff x="8449130" y="4266523"/>
            <a:chExt cx="3313510" cy="128349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85767D9-BE84-4D24-A898-AD5DE9F544F7}"/>
                </a:ext>
              </a:extLst>
            </p:cNvPr>
            <p:cNvSpPr/>
            <p:nvPr/>
          </p:nvSpPr>
          <p:spPr>
            <a:xfrm>
              <a:off x="8449130" y="4266523"/>
              <a:ext cx="3313510" cy="128349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5144521-8250-44E1-A93B-86968C85B6CB}"/>
                </a:ext>
              </a:extLst>
            </p:cNvPr>
            <p:cNvSpPr txBox="1"/>
            <p:nvPr/>
          </p:nvSpPr>
          <p:spPr>
            <a:xfrm>
              <a:off x="8449130" y="4266523"/>
              <a:ext cx="3313510" cy="128349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575" tIns="28575" rIns="28575" bIns="28575" numCol="1" spcCol="1270" anchor="ctr" anchorCtr="0">
              <a:noAutofit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4500" b="1" kern="1200" dirty="0">
                  <a:latin typeface="Arial" panose="020B0604020202020204" pitchFamily="34" charset="0"/>
                  <a:cs typeface="Arial" panose="020B0604020202020204" pitchFamily="34" charset="0"/>
                </a:rPr>
                <a:t>Human </a:t>
              </a:r>
              <a:r>
                <a:rPr lang="es-ES" sz="4500" b="1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User</a:t>
              </a:r>
              <a:endParaRPr lang="en-US" sz="4500" b="1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DF0ED07-B8C5-4A8B-A49E-B2D9FCEA90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16" r="30772"/>
          <a:stretch/>
        </p:blipFill>
        <p:spPr>
          <a:xfrm>
            <a:off x="2244834" y="3023426"/>
            <a:ext cx="5704216" cy="960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490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5">
            <a:extLst>
              <a:ext uri="{FF2B5EF4-FFF2-40B4-BE49-F238E27FC236}">
                <a16:creationId xmlns:a16="http://schemas.microsoft.com/office/drawing/2014/main" id="{B81D7478-B0FA-4BEF-817F-20C0D5A913E6}"/>
              </a:ext>
            </a:extLst>
          </p:cNvPr>
          <p:cNvSpPr txBox="1"/>
          <p:nvPr/>
        </p:nvSpPr>
        <p:spPr>
          <a:xfrm>
            <a:off x="4423621" y="-2180798"/>
            <a:ext cx="12192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s-ES" sz="2800" b="1" kern="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NeuroCalc 2025: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AI assisted Neuromorphic Materials Simulator: </a:t>
            </a:r>
          </a:p>
          <a:p>
            <a:pPr algn="ctr">
              <a:spcAft>
                <a:spcPts val="1200"/>
              </a:spcAft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Example Case SrTiO3 (Cubic)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FC6FF71-6B0A-4881-B9B3-E54648A419D5}"/>
              </a:ext>
            </a:extLst>
          </p:cNvPr>
          <p:cNvGrpSpPr/>
          <p:nvPr/>
        </p:nvGrpSpPr>
        <p:grpSpPr>
          <a:xfrm>
            <a:off x="-5708" y="93681"/>
            <a:ext cx="16419632" cy="14212849"/>
            <a:chOff x="-155016" y="0"/>
            <a:chExt cx="16419632" cy="1421284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2E98966-F2E4-4FD5-AADA-2E8678411F98}"/>
                </a:ext>
              </a:extLst>
            </p:cNvPr>
            <p:cNvGrpSpPr/>
            <p:nvPr/>
          </p:nvGrpSpPr>
          <p:grpSpPr>
            <a:xfrm>
              <a:off x="-155016" y="0"/>
              <a:ext cx="7626485" cy="3269308"/>
              <a:chOff x="5259951" y="0"/>
              <a:chExt cx="7626485" cy="3269308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523EDE-C845-4100-9D2F-884784015BC7}"/>
                  </a:ext>
                </a:extLst>
              </p:cNvPr>
              <p:cNvSpPr/>
              <p:nvPr/>
            </p:nvSpPr>
            <p:spPr>
              <a:xfrm>
                <a:off x="5259951" y="0"/>
                <a:ext cx="4963500" cy="1283491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A529B4-9BE5-44C2-8D4E-60B8AE1D19FD}"/>
                  </a:ext>
                </a:extLst>
              </p:cNvPr>
              <p:cNvSpPr txBox="1"/>
              <p:nvPr/>
            </p:nvSpPr>
            <p:spPr>
              <a:xfrm>
                <a:off x="7922936" y="1985817"/>
                <a:ext cx="4963500" cy="128349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2860" tIns="22860" rIns="22860" bIns="22860" numCol="1" spcCol="1270" anchor="ctr" anchorCtr="0">
                <a:noAutofit/>
              </a:bodyPr>
              <a:lstStyle/>
              <a:p>
                <a:pPr marL="0" lvl="0" indent="0" algn="ctr" defTabSz="1600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ES" sz="4500" b="1" kern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Materials</a:t>
                </a:r>
                <a:r>
                  <a:rPr lang="es-ES" sz="4500" b="1" kern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Project </a:t>
                </a:r>
                <a:r>
                  <a:rPr lang="es-ES" sz="4500" b="1" kern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Database</a:t>
                </a:r>
                <a:endParaRPr lang="en-US" sz="4500" b="1" kern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BFEEC1D-213F-4FF8-B2DA-2458656CFDEB}"/>
                </a:ext>
              </a:extLst>
            </p:cNvPr>
            <p:cNvGrpSpPr/>
            <p:nvPr/>
          </p:nvGrpSpPr>
          <p:grpSpPr>
            <a:xfrm>
              <a:off x="1505655" y="2321007"/>
              <a:ext cx="14758961" cy="11891842"/>
              <a:chOff x="1505655" y="2321007"/>
              <a:chExt cx="14758961" cy="11891842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9BD32EA2-4777-4AC7-8ACE-46E9FFFD7C11}"/>
                  </a:ext>
                </a:extLst>
              </p:cNvPr>
              <p:cNvGrpSpPr/>
              <p:nvPr/>
            </p:nvGrpSpPr>
            <p:grpSpPr>
              <a:xfrm>
                <a:off x="2637851" y="12513644"/>
                <a:ext cx="8226070" cy="1699205"/>
                <a:chOff x="6109442" y="6786308"/>
                <a:chExt cx="8226070" cy="1699205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8341C711-55B0-46FF-873F-7BE979B28614}"/>
                    </a:ext>
                  </a:extLst>
                </p:cNvPr>
                <p:cNvSpPr/>
                <p:nvPr/>
              </p:nvSpPr>
              <p:spPr>
                <a:xfrm>
                  <a:off x="9631776" y="7202022"/>
                  <a:ext cx="4703736" cy="1283491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F45D287-249B-41B9-8516-CAC781906F34}"/>
                    </a:ext>
                  </a:extLst>
                </p:cNvPr>
                <p:cNvSpPr txBox="1"/>
                <p:nvPr/>
              </p:nvSpPr>
              <p:spPr>
                <a:xfrm>
                  <a:off x="6109442" y="6786308"/>
                  <a:ext cx="4703736" cy="1283491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28575" tIns="28575" rIns="28575" bIns="28575" numCol="1" spcCol="1270" anchor="ctr" anchorCtr="0">
                  <a:noAutofit/>
                </a:bodyPr>
                <a:lstStyle/>
                <a:p>
                  <a:pPr marL="0" lvl="0" indent="0" algn="ctr" defTabSz="2000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s-ES" sz="4500" b="1" kern="12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Perplexity</a:t>
                  </a:r>
                  <a:r>
                    <a:rPr lang="es-ES" sz="4500" b="1" kern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AI</a:t>
                  </a:r>
                  <a:endParaRPr lang="en-US" sz="4500" b="1" kern="1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7C4BBC7A-D83E-4674-8DD8-C89DB3683D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0303" r="29170"/>
              <a:stretch/>
            </p:blipFill>
            <p:spPr>
              <a:xfrm>
                <a:off x="1505655" y="3023426"/>
                <a:ext cx="5835932" cy="9608129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EFD1DA20-A9B8-43DE-860A-8354079C9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67689" y="2321007"/>
                <a:ext cx="7896927" cy="11189947"/>
              </a:xfrm>
              <a:prstGeom prst="rect">
                <a:avLst/>
              </a:prstGeom>
            </p:spPr>
          </p:pic>
          <p:sp>
            <p:nvSpPr>
              <p:cNvPr id="7" name="Arrow: Right 6">
                <a:extLst>
                  <a:ext uri="{FF2B5EF4-FFF2-40B4-BE49-F238E27FC236}">
                    <a16:creationId xmlns:a16="http://schemas.microsoft.com/office/drawing/2014/main" id="{BD93F671-6301-473B-93AE-794A4AA0C26D}"/>
                  </a:ext>
                </a:extLst>
              </p:cNvPr>
              <p:cNvSpPr/>
              <p:nvPr/>
            </p:nvSpPr>
            <p:spPr>
              <a:xfrm>
                <a:off x="6160185" y="7151957"/>
                <a:ext cx="1887793" cy="1533833"/>
              </a:xfrm>
              <a:prstGeom prst="rightArrow">
                <a:avLst>
                  <a:gd name="adj1" fmla="val 50000"/>
                  <a:gd name="adj2" fmla="val 57692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AA72209-8F2D-44A9-B8AA-473761ABE5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1171"/>
          <a:stretch/>
        </p:blipFill>
        <p:spPr>
          <a:xfrm>
            <a:off x="5847895" y="7115102"/>
            <a:ext cx="1996195" cy="18580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0BEC66-08A9-476B-ADCC-3410CC77F3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71" t="49597"/>
          <a:stretch/>
        </p:blipFill>
        <p:spPr>
          <a:xfrm>
            <a:off x="20323277" y="3923071"/>
            <a:ext cx="7156854" cy="56400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B3BE420-2CB2-4C10-8C61-779B74CD94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597"/>
          <a:stretch/>
        </p:blipFill>
        <p:spPr>
          <a:xfrm>
            <a:off x="19288236" y="-3515475"/>
            <a:ext cx="7896927" cy="564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34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5">
            <a:extLst>
              <a:ext uri="{FF2B5EF4-FFF2-40B4-BE49-F238E27FC236}">
                <a16:creationId xmlns:a16="http://schemas.microsoft.com/office/drawing/2014/main" id="{B81D7478-B0FA-4BEF-817F-20C0D5A913E6}"/>
              </a:ext>
            </a:extLst>
          </p:cNvPr>
          <p:cNvSpPr txBox="1"/>
          <p:nvPr/>
        </p:nvSpPr>
        <p:spPr>
          <a:xfrm>
            <a:off x="4703762" y="646906"/>
            <a:ext cx="12192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s-ES" sz="2800" b="1" kern="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NeuroCalc 2025: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AI assisted Neuromorphic Materials Simulator: </a:t>
            </a:r>
          </a:p>
          <a:p>
            <a:pPr algn="ctr">
              <a:spcAft>
                <a:spcPts val="1200"/>
              </a:spcAft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Example Case SrTiO3 (Cubic)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2BEDBFB-7135-42D0-A785-9516E29031FB}"/>
              </a:ext>
            </a:extLst>
          </p:cNvPr>
          <p:cNvGrpSpPr/>
          <p:nvPr/>
        </p:nvGrpSpPr>
        <p:grpSpPr>
          <a:xfrm>
            <a:off x="16267635" y="3179567"/>
            <a:ext cx="6077231" cy="8599040"/>
            <a:chOff x="5310556" y="3553330"/>
            <a:chExt cx="6077231" cy="85990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BD119C2-F0C0-4523-B8A0-4B162F706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3784163"/>
              <a:ext cx="5291787" cy="3987130"/>
            </a:xfrm>
            <a:prstGeom prst="rect">
              <a:avLst/>
            </a:prstGeom>
          </p:spPr>
        </p:pic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E706802B-52E2-4E29-A19A-6BB18E8ED672}"/>
                </a:ext>
              </a:extLst>
            </p:cNvPr>
            <p:cNvSpPr/>
            <p:nvPr/>
          </p:nvSpPr>
          <p:spPr>
            <a:xfrm>
              <a:off x="5310556" y="4062046"/>
              <a:ext cx="532965" cy="7526216"/>
            </a:xfrm>
            <a:prstGeom prst="leftBrace">
              <a:avLst>
                <a:gd name="adj1" fmla="val 160105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5CA4143-4686-4711-9CAE-C8B9F81F9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78582" y="7948599"/>
              <a:ext cx="5267906" cy="4203771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ECFF300-BBE5-4D20-9A7D-9CB342E746DA}"/>
                </a:ext>
              </a:extLst>
            </p:cNvPr>
            <p:cNvSpPr/>
            <p:nvPr/>
          </p:nvSpPr>
          <p:spPr>
            <a:xfrm>
              <a:off x="8369300" y="3784163"/>
              <a:ext cx="1244600" cy="2290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97D6926-C19F-43CB-97D9-0DB1EAD7D778}"/>
                </a:ext>
              </a:extLst>
            </p:cNvPr>
            <p:cNvSpPr txBox="1"/>
            <p:nvPr/>
          </p:nvSpPr>
          <p:spPr>
            <a:xfrm>
              <a:off x="7872543" y="3553330"/>
              <a:ext cx="22381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dirty="0">
                  <a:latin typeface="Arial" panose="020B0604020202020204" pitchFamily="34" charset="0"/>
                  <a:cs typeface="Arial" panose="020B0604020202020204" pitchFamily="34" charset="0"/>
                </a:rPr>
                <a:t>Band Structure</a:t>
              </a: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3DC3E3FF-0D54-4427-94B3-CB0F919FD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889862" y="3639437"/>
            <a:ext cx="3971730" cy="3951871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AC7C327-CAB4-4AF4-A821-9614A9D72A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2613928"/>
              </p:ext>
            </p:extLst>
          </p:nvPr>
        </p:nvGraphicFramePr>
        <p:xfrm>
          <a:off x="52198" y="2400211"/>
          <a:ext cx="14399683" cy="95997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BE72100A-73DE-4504-B7F7-63E4205F5538}"/>
              </a:ext>
            </a:extLst>
          </p:cNvPr>
          <p:cNvSpPr txBox="1"/>
          <p:nvPr/>
        </p:nvSpPr>
        <p:spPr>
          <a:xfrm>
            <a:off x="-4503981" y="-1889219"/>
            <a:ext cx="4963500" cy="128349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860" tIns="22860" rIns="22860" bIns="22860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4500" b="1" kern="1200" dirty="0" err="1">
                <a:latin typeface="Arial" panose="020B0604020202020204" pitchFamily="34" charset="0"/>
                <a:cs typeface="Arial" panose="020B0604020202020204" pitchFamily="34" charset="0"/>
              </a:rPr>
              <a:t>Materials</a:t>
            </a:r>
            <a:r>
              <a:rPr lang="es-ES" sz="4500" b="1" kern="1200" dirty="0">
                <a:latin typeface="Arial" panose="020B0604020202020204" pitchFamily="34" charset="0"/>
                <a:cs typeface="Arial" panose="020B0604020202020204" pitchFamily="34" charset="0"/>
              </a:rPr>
              <a:t> Project </a:t>
            </a:r>
            <a:r>
              <a:rPr lang="es-ES" sz="4500" b="1" kern="1200" dirty="0" err="1"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  <a:endParaRPr lang="en-US" sz="4500" b="1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090B7A-3635-46F8-BF2C-34B04639FED7}"/>
              </a:ext>
            </a:extLst>
          </p:cNvPr>
          <p:cNvSpPr txBox="1"/>
          <p:nvPr/>
        </p:nvSpPr>
        <p:spPr>
          <a:xfrm>
            <a:off x="2787159" y="12607325"/>
            <a:ext cx="4703736" cy="128349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8575" tIns="28575" rIns="28575" bIns="28575" numCol="1" spcCol="1270" anchor="ctr" anchorCtr="0">
            <a:noAutofit/>
          </a:bodyPr>
          <a:lstStyle/>
          <a:p>
            <a:pPr marL="0" lvl="0" indent="0" algn="ctr" defTabSz="2000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4500" b="1" kern="1200" dirty="0" err="1">
                <a:latin typeface="Arial" panose="020B0604020202020204" pitchFamily="34" charset="0"/>
                <a:cs typeface="Arial" panose="020B0604020202020204" pitchFamily="34" charset="0"/>
              </a:rPr>
              <a:t>Perplexity</a:t>
            </a:r>
            <a:r>
              <a:rPr lang="es-ES" sz="4500" b="1" kern="1200" dirty="0">
                <a:latin typeface="Arial" panose="020B0604020202020204" pitchFamily="34" charset="0"/>
                <a:cs typeface="Arial" panose="020B0604020202020204" pitchFamily="34" charset="0"/>
              </a:rPr>
              <a:t> AI</a:t>
            </a:r>
            <a:endParaRPr lang="en-US" sz="4500" b="1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DE8C50-C232-4D05-BED9-E5E32082C49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21764"/>
          <a:stretch/>
        </p:blipFill>
        <p:spPr>
          <a:xfrm>
            <a:off x="-7886467" y="6987158"/>
            <a:ext cx="2481287" cy="24373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56C79A-85C4-4914-B987-F5E931331F1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19782"/>
          <a:stretch/>
        </p:blipFill>
        <p:spPr>
          <a:xfrm>
            <a:off x="-4838827" y="2368714"/>
            <a:ext cx="2816596" cy="208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63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5">
            <a:extLst>
              <a:ext uri="{FF2B5EF4-FFF2-40B4-BE49-F238E27FC236}">
                <a16:creationId xmlns:a16="http://schemas.microsoft.com/office/drawing/2014/main" id="{B81D7478-B0FA-4BEF-817F-20C0D5A913E6}"/>
              </a:ext>
            </a:extLst>
          </p:cNvPr>
          <p:cNvSpPr txBox="1"/>
          <p:nvPr/>
        </p:nvSpPr>
        <p:spPr>
          <a:xfrm>
            <a:off x="4703762" y="646906"/>
            <a:ext cx="12192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s-ES" sz="2800" b="1" kern="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NeuroCalc 2025: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AI assisted Neuromorphic Materials Simulator: </a:t>
            </a:r>
          </a:p>
          <a:p>
            <a:pPr algn="ctr">
              <a:spcAft>
                <a:spcPts val="1200"/>
              </a:spcAft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Example Case SrTiO3 (Cubic)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2BEDBFB-7135-42D0-A785-9516E29031FB}"/>
              </a:ext>
            </a:extLst>
          </p:cNvPr>
          <p:cNvGrpSpPr/>
          <p:nvPr/>
        </p:nvGrpSpPr>
        <p:grpSpPr>
          <a:xfrm>
            <a:off x="16267635" y="3179567"/>
            <a:ext cx="6077231" cy="8599040"/>
            <a:chOff x="5310556" y="3553330"/>
            <a:chExt cx="6077231" cy="85990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BD119C2-F0C0-4523-B8A0-4B162F706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3784163"/>
              <a:ext cx="5291787" cy="3987130"/>
            </a:xfrm>
            <a:prstGeom prst="rect">
              <a:avLst/>
            </a:prstGeom>
          </p:spPr>
        </p:pic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E706802B-52E2-4E29-A19A-6BB18E8ED672}"/>
                </a:ext>
              </a:extLst>
            </p:cNvPr>
            <p:cNvSpPr/>
            <p:nvPr/>
          </p:nvSpPr>
          <p:spPr>
            <a:xfrm>
              <a:off x="5310556" y="4062046"/>
              <a:ext cx="532965" cy="7526216"/>
            </a:xfrm>
            <a:prstGeom prst="leftBrace">
              <a:avLst>
                <a:gd name="adj1" fmla="val 160105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5CA4143-4686-4711-9CAE-C8B9F81F9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78582" y="7948599"/>
              <a:ext cx="5267906" cy="4203771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ECFF300-BBE5-4D20-9A7D-9CB342E746DA}"/>
                </a:ext>
              </a:extLst>
            </p:cNvPr>
            <p:cNvSpPr/>
            <p:nvPr/>
          </p:nvSpPr>
          <p:spPr>
            <a:xfrm>
              <a:off x="8369300" y="3784163"/>
              <a:ext cx="1244600" cy="2290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97D6926-C19F-43CB-97D9-0DB1EAD7D778}"/>
                </a:ext>
              </a:extLst>
            </p:cNvPr>
            <p:cNvSpPr txBox="1"/>
            <p:nvPr/>
          </p:nvSpPr>
          <p:spPr>
            <a:xfrm>
              <a:off x="7872543" y="3553330"/>
              <a:ext cx="22381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dirty="0">
                  <a:latin typeface="Arial" panose="020B0604020202020204" pitchFamily="34" charset="0"/>
                  <a:cs typeface="Arial" panose="020B0604020202020204" pitchFamily="34" charset="0"/>
                </a:rPr>
                <a:t>Band Structure</a:t>
              </a: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3DC3E3FF-0D54-4427-94B3-CB0F919FD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889862" y="3639437"/>
            <a:ext cx="3971730" cy="3951871"/>
          </a:xfrm>
          <a:prstGeom prst="rect">
            <a:avLst/>
          </a:prstGeom>
        </p:spPr>
      </p:pic>
      <p:sp>
        <p:nvSpPr>
          <p:cNvPr id="7" name="Arrow: Circular 6">
            <a:extLst>
              <a:ext uri="{FF2B5EF4-FFF2-40B4-BE49-F238E27FC236}">
                <a16:creationId xmlns:a16="http://schemas.microsoft.com/office/drawing/2014/main" id="{16C4BE6E-CA76-437A-AB96-4D9F87A2D968}"/>
              </a:ext>
            </a:extLst>
          </p:cNvPr>
          <p:cNvSpPr>
            <a:spLocks noChangeAspect="1"/>
          </p:cNvSpPr>
          <p:nvPr/>
        </p:nvSpPr>
        <p:spPr>
          <a:xfrm>
            <a:off x="5583404" y="2400211"/>
            <a:ext cx="4620635" cy="4621338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0800000"/>
              <a:gd name="adj5" fmla="val 12500"/>
            </a:avLst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Shape 8">
            <a:extLst>
              <a:ext uri="{FF2B5EF4-FFF2-40B4-BE49-F238E27FC236}">
                <a16:creationId xmlns:a16="http://schemas.microsoft.com/office/drawing/2014/main" id="{F0527BE4-665F-4DAD-B7AE-1503E1633616}"/>
              </a:ext>
            </a:extLst>
          </p:cNvPr>
          <p:cNvSpPr>
            <a:spLocks noChangeAspect="1"/>
          </p:cNvSpPr>
          <p:nvPr/>
        </p:nvSpPr>
        <p:spPr>
          <a:xfrm>
            <a:off x="4300039" y="5055512"/>
            <a:ext cx="4620635" cy="4621338"/>
          </a:xfrm>
          <a:prstGeom prst="leftCircularArrow">
            <a:avLst>
              <a:gd name="adj1" fmla="val 10980"/>
              <a:gd name="adj2" fmla="val 1142322"/>
              <a:gd name="adj3" fmla="val 6300000"/>
              <a:gd name="adj4" fmla="val 18900000"/>
              <a:gd name="adj5" fmla="val 12500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Block Arc 10">
            <a:extLst>
              <a:ext uri="{FF2B5EF4-FFF2-40B4-BE49-F238E27FC236}">
                <a16:creationId xmlns:a16="http://schemas.microsoft.com/office/drawing/2014/main" id="{9D600049-9D73-46F0-8AF9-F15B18C14654}"/>
              </a:ext>
            </a:extLst>
          </p:cNvPr>
          <p:cNvSpPr>
            <a:spLocks noChangeAspect="1"/>
          </p:cNvSpPr>
          <p:nvPr/>
        </p:nvSpPr>
        <p:spPr>
          <a:xfrm>
            <a:off x="5912272" y="8028567"/>
            <a:ext cx="3969841" cy="3971432"/>
          </a:xfrm>
          <a:prstGeom prst="blockArc">
            <a:avLst>
              <a:gd name="adj1" fmla="val 13500000"/>
              <a:gd name="adj2" fmla="val 10800000"/>
              <a:gd name="adj3" fmla="val 12740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72100A-73DE-4504-B7F7-63E4205F5538}"/>
              </a:ext>
            </a:extLst>
          </p:cNvPr>
          <p:cNvSpPr txBox="1"/>
          <p:nvPr/>
        </p:nvSpPr>
        <p:spPr>
          <a:xfrm>
            <a:off x="-4503981" y="-1889219"/>
            <a:ext cx="4963500" cy="128349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860" tIns="22860" rIns="22860" bIns="22860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4500" b="1" kern="1200" dirty="0" err="1">
                <a:latin typeface="Arial" panose="020B0604020202020204" pitchFamily="34" charset="0"/>
                <a:cs typeface="Arial" panose="020B0604020202020204" pitchFamily="34" charset="0"/>
              </a:rPr>
              <a:t>Materials</a:t>
            </a:r>
            <a:r>
              <a:rPr lang="es-ES" sz="4500" b="1" kern="1200" dirty="0">
                <a:latin typeface="Arial" panose="020B0604020202020204" pitchFamily="34" charset="0"/>
                <a:cs typeface="Arial" panose="020B0604020202020204" pitchFamily="34" charset="0"/>
              </a:rPr>
              <a:t> Project </a:t>
            </a:r>
            <a:r>
              <a:rPr lang="es-ES" sz="4500" b="1" kern="1200" dirty="0" err="1"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  <a:endParaRPr lang="en-US" sz="4500" b="1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090B7A-3635-46F8-BF2C-34B04639FED7}"/>
              </a:ext>
            </a:extLst>
          </p:cNvPr>
          <p:cNvSpPr txBox="1"/>
          <p:nvPr/>
        </p:nvSpPr>
        <p:spPr>
          <a:xfrm>
            <a:off x="-5405180" y="12031499"/>
            <a:ext cx="4703736" cy="128349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8575" tIns="28575" rIns="28575" bIns="28575" numCol="1" spcCol="1270" anchor="ctr" anchorCtr="0">
            <a:noAutofit/>
          </a:bodyPr>
          <a:lstStyle/>
          <a:p>
            <a:pPr marL="0" lvl="0" indent="0" algn="ctr" defTabSz="2000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4500" b="1" kern="1200" dirty="0" err="1">
                <a:latin typeface="Arial" panose="020B0604020202020204" pitchFamily="34" charset="0"/>
                <a:cs typeface="Arial" panose="020B0604020202020204" pitchFamily="34" charset="0"/>
              </a:rPr>
              <a:t>Perplexity</a:t>
            </a:r>
            <a:r>
              <a:rPr lang="es-ES" sz="4500" b="1" kern="1200" dirty="0">
                <a:latin typeface="Arial" panose="020B0604020202020204" pitchFamily="34" charset="0"/>
                <a:cs typeface="Arial" panose="020B0604020202020204" pitchFamily="34" charset="0"/>
              </a:rPr>
              <a:t> AI</a:t>
            </a:r>
            <a:endParaRPr lang="en-US" sz="4500" b="1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DE8C50-C232-4D05-BED9-E5E32082C4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1764"/>
          <a:stretch/>
        </p:blipFill>
        <p:spPr>
          <a:xfrm>
            <a:off x="-7886467" y="6987158"/>
            <a:ext cx="2481287" cy="24373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56C79A-85C4-4914-B987-F5E931331F1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9782"/>
          <a:stretch/>
        </p:blipFill>
        <p:spPr>
          <a:xfrm>
            <a:off x="-4838827" y="2368714"/>
            <a:ext cx="2816596" cy="208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186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5">
            <a:extLst>
              <a:ext uri="{FF2B5EF4-FFF2-40B4-BE49-F238E27FC236}">
                <a16:creationId xmlns:a16="http://schemas.microsoft.com/office/drawing/2014/main" id="{9F230A12-4CC7-47A6-84AA-35D780C1E80D}"/>
              </a:ext>
            </a:extLst>
          </p:cNvPr>
          <p:cNvSpPr txBox="1"/>
          <p:nvPr/>
        </p:nvSpPr>
        <p:spPr>
          <a:xfrm>
            <a:off x="0" y="0"/>
            <a:ext cx="12192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s-ES" sz="2800" b="1" kern="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Current</a:t>
            </a:r>
            <a:r>
              <a:rPr lang="es-ES" sz="2800" b="1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ES" sz="2800" b="1" kern="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Work</a:t>
            </a:r>
            <a:endParaRPr lang="es-ES" sz="2800" b="1" kern="1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ctr">
              <a:spcAft>
                <a:spcPts val="1200"/>
              </a:spcAft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Developing an AI assisted Neuromorphic Material Simulator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994D22-2713-492C-BDD4-83372948D066}"/>
              </a:ext>
            </a:extLst>
          </p:cNvPr>
          <p:cNvSpPr txBox="1"/>
          <p:nvPr/>
        </p:nvSpPr>
        <p:spPr>
          <a:xfrm>
            <a:off x="0" y="160603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does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E1FB38-91F2-4129-A6AC-E23C1C9CD8E0}"/>
              </a:ext>
            </a:extLst>
          </p:cNvPr>
          <p:cNvSpPr txBox="1"/>
          <p:nvPr/>
        </p:nvSpPr>
        <p:spPr>
          <a:xfrm>
            <a:off x="8203689" y="5469291"/>
            <a:ext cx="3592512" cy="138870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8575" tIns="28575" rIns="28575" bIns="28575" numCol="1" spcCol="1270" anchor="ctr" anchorCtr="0">
            <a:noAutofit/>
          </a:bodyPr>
          <a:lstStyle/>
          <a:p>
            <a:pPr marL="0" lvl="0" indent="0" algn="ctr" defTabSz="2000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2800" b="1" kern="1200" dirty="0" err="1">
                <a:latin typeface="Arial" panose="020B0604020202020204" pitchFamily="34" charset="0"/>
                <a:cs typeface="Arial" panose="020B0604020202020204" pitchFamily="34" charset="0"/>
              </a:rPr>
              <a:t>Perplexity</a:t>
            </a:r>
            <a:r>
              <a:rPr lang="es-ES" sz="2800" b="1" kern="1200" dirty="0">
                <a:latin typeface="Arial" panose="020B0604020202020204" pitchFamily="34" charset="0"/>
                <a:cs typeface="Arial" panose="020B0604020202020204" pitchFamily="34" charset="0"/>
              </a:rPr>
              <a:t> AI</a:t>
            </a:r>
            <a:endParaRPr lang="en-US" sz="2800" b="1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69CDE30-4ED2-4A8B-B532-29A4E27ABD05}"/>
              </a:ext>
            </a:extLst>
          </p:cNvPr>
          <p:cNvGrpSpPr/>
          <p:nvPr/>
        </p:nvGrpSpPr>
        <p:grpSpPr>
          <a:xfrm>
            <a:off x="395799" y="2597286"/>
            <a:ext cx="3209334" cy="2975630"/>
            <a:chOff x="395799" y="2597286"/>
            <a:chExt cx="3209334" cy="297563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071783A-D0B0-408B-B4D1-3EBBB90A1E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9782"/>
            <a:stretch/>
          </p:blipFill>
          <p:spPr>
            <a:xfrm>
              <a:off x="1050320" y="3383503"/>
              <a:ext cx="2106656" cy="1558244"/>
            </a:xfrm>
            <a:prstGeom prst="rect">
              <a:avLst/>
            </a:prstGeom>
          </p:spPr>
        </p:pic>
        <p:sp>
          <p:nvSpPr>
            <p:cNvPr id="9" name="Arrow: Circular 8">
              <a:extLst>
                <a:ext uri="{FF2B5EF4-FFF2-40B4-BE49-F238E27FC236}">
                  <a16:creationId xmlns:a16="http://schemas.microsoft.com/office/drawing/2014/main" id="{A16EDB0D-7C1E-4B4C-A6E5-7EED3F70F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799" y="2597286"/>
              <a:ext cx="3209334" cy="2975630"/>
            </a:xfrm>
            <a:prstGeom prst="circularArrow">
              <a:avLst>
                <a:gd name="adj1" fmla="val 10980"/>
                <a:gd name="adj2" fmla="val 1142322"/>
                <a:gd name="adj3" fmla="val 4500000"/>
                <a:gd name="adj4" fmla="val 10800000"/>
                <a:gd name="adj5" fmla="val 12500"/>
              </a:avLst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00C28C-1749-4832-BDB9-8AD9A083F6BC}"/>
              </a:ext>
            </a:extLst>
          </p:cNvPr>
          <p:cNvGrpSpPr/>
          <p:nvPr/>
        </p:nvGrpSpPr>
        <p:grpSpPr>
          <a:xfrm>
            <a:off x="4505916" y="2597286"/>
            <a:ext cx="3209334" cy="2975630"/>
            <a:chOff x="4505916" y="2597286"/>
            <a:chExt cx="3209334" cy="297563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1B7CC0B-897F-4447-ACB9-2806B0428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26842" y="2830345"/>
              <a:ext cx="2538315" cy="2525623"/>
            </a:xfrm>
            <a:prstGeom prst="rect">
              <a:avLst/>
            </a:prstGeom>
          </p:spPr>
        </p:pic>
        <p:sp>
          <p:nvSpPr>
            <p:cNvPr id="12" name="Shape 11">
              <a:extLst>
                <a:ext uri="{FF2B5EF4-FFF2-40B4-BE49-F238E27FC236}">
                  <a16:creationId xmlns:a16="http://schemas.microsoft.com/office/drawing/2014/main" id="{1F1B915F-CC9D-4D73-A7A4-FD7BEBF476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5916" y="2597286"/>
              <a:ext cx="3209334" cy="2975630"/>
            </a:xfrm>
            <a:prstGeom prst="leftCircularArrow">
              <a:avLst>
                <a:gd name="adj1" fmla="val 10980"/>
                <a:gd name="adj2" fmla="val 1142322"/>
                <a:gd name="adj3" fmla="val 6300000"/>
                <a:gd name="adj4" fmla="val 18900000"/>
                <a:gd name="adj5" fmla="val 12500"/>
              </a:avLst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BC1D40A-6422-49DF-AEC9-4C4E38AF2208}"/>
              </a:ext>
            </a:extLst>
          </p:cNvPr>
          <p:cNvGrpSpPr/>
          <p:nvPr/>
        </p:nvGrpSpPr>
        <p:grpSpPr>
          <a:xfrm>
            <a:off x="8483958" y="2798805"/>
            <a:ext cx="2757315" cy="2557163"/>
            <a:chOff x="8483958" y="2798805"/>
            <a:chExt cx="2757315" cy="255716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12297F-3B00-4BDF-BB7A-477E34C511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1764"/>
            <a:stretch/>
          </p:blipFill>
          <p:spPr>
            <a:xfrm>
              <a:off x="8934684" y="3118781"/>
              <a:ext cx="1855864" cy="1822966"/>
            </a:xfrm>
            <a:prstGeom prst="rect">
              <a:avLst/>
            </a:prstGeom>
          </p:spPr>
        </p:pic>
        <p:sp>
          <p:nvSpPr>
            <p:cNvPr id="15" name="Block Arc 14">
              <a:extLst>
                <a:ext uri="{FF2B5EF4-FFF2-40B4-BE49-F238E27FC236}">
                  <a16:creationId xmlns:a16="http://schemas.microsoft.com/office/drawing/2014/main" id="{B4EF8A9C-393D-4CBA-BE8F-EA79A92F92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3958" y="2798805"/>
              <a:ext cx="2757315" cy="2557163"/>
            </a:xfrm>
            <a:prstGeom prst="blockArc">
              <a:avLst>
                <a:gd name="adj1" fmla="val 13500000"/>
                <a:gd name="adj2" fmla="val 10800000"/>
                <a:gd name="adj3" fmla="val 12740"/>
              </a:avLst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07E6078-5539-4363-A4D3-08F926C773A2}"/>
              </a:ext>
            </a:extLst>
          </p:cNvPr>
          <p:cNvSpPr txBox="1"/>
          <p:nvPr/>
        </p:nvSpPr>
        <p:spPr>
          <a:xfrm>
            <a:off x="204210" y="5572916"/>
            <a:ext cx="3592512" cy="138870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8575" tIns="28575" rIns="28575" bIns="28575" numCol="1" spcCol="1270" anchor="ctr" anchorCtr="0">
            <a:noAutofit/>
          </a:bodyPr>
          <a:lstStyle/>
          <a:p>
            <a:pPr marL="0" lvl="0" indent="0" algn="ctr" defTabSz="2000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2800" b="1" kern="1200" dirty="0" err="1">
                <a:latin typeface="Arial" panose="020B0604020202020204" pitchFamily="34" charset="0"/>
                <a:cs typeface="Arial" panose="020B0604020202020204" pitchFamily="34" charset="0"/>
              </a:rPr>
              <a:t>Materials</a:t>
            </a:r>
            <a:r>
              <a:rPr lang="es-ES" sz="2800" b="1" kern="1200" dirty="0">
                <a:latin typeface="Arial" panose="020B0604020202020204" pitchFamily="34" charset="0"/>
                <a:cs typeface="Arial" panose="020B0604020202020204" pitchFamily="34" charset="0"/>
              </a:rPr>
              <a:t> Project</a:t>
            </a:r>
          </a:p>
          <a:p>
            <a:pPr marL="0" lvl="0" indent="0" algn="ctr" defTabSz="2000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  <a:endParaRPr lang="en-US" sz="2800" b="1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ADE6B6-9FB7-46DA-806A-4158F7A548D2}"/>
              </a:ext>
            </a:extLst>
          </p:cNvPr>
          <p:cNvSpPr txBox="1"/>
          <p:nvPr/>
        </p:nvSpPr>
        <p:spPr>
          <a:xfrm>
            <a:off x="4169877" y="5476710"/>
            <a:ext cx="3592512" cy="138870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8575" tIns="28575" rIns="28575" bIns="28575" numCol="1" spcCol="1270" anchor="ctr" anchorCtr="0">
            <a:noAutofit/>
          </a:bodyPr>
          <a:lstStyle/>
          <a:p>
            <a:pPr marL="0" lvl="0" indent="0" algn="ctr" defTabSz="2000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2800" b="1" kern="1200" dirty="0">
                <a:latin typeface="Arial" panose="020B0604020202020204" pitchFamily="34" charset="0"/>
                <a:cs typeface="Arial" panose="020B0604020202020204" pitchFamily="34" charset="0"/>
              </a:rPr>
              <a:t>Human </a:t>
            </a:r>
            <a:r>
              <a:rPr lang="es-ES" sz="2800" b="1" kern="1200" dirty="0" err="1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2800" b="1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CuadroTexto 5">
            <a:extLst>
              <a:ext uri="{FF2B5EF4-FFF2-40B4-BE49-F238E27FC236}">
                <a16:creationId xmlns:a16="http://schemas.microsoft.com/office/drawing/2014/main" id="{DE2C6391-45DA-4856-9E48-0D43D45E0411}"/>
              </a:ext>
            </a:extLst>
          </p:cNvPr>
          <p:cNvSpPr txBox="1"/>
          <p:nvPr/>
        </p:nvSpPr>
        <p:spPr>
          <a:xfrm>
            <a:off x="6725264" y="5164709"/>
            <a:ext cx="12192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s-ES" sz="2800" b="1" kern="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Current</a:t>
            </a:r>
            <a:r>
              <a:rPr lang="es-ES" sz="2800" b="1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ES" sz="2800" b="1" kern="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Work</a:t>
            </a:r>
            <a:endParaRPr lang="es-ES" sz="2800" b="1" kern="1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ctr">
              <a:spcAft>
                <a:spcPts val="1200"/>
              </a:spcAft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Developing an AI assisted Neuromorphic Material Simulator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3B70A2-B09F-4CE5-96FB-31FAF135028A}"/>
              </a:ext>
            </a:extLst>
          </p:cNvPr>
          <p:cNvSpPr txBox="1"/>
          <p:nvPr/>
        </p:nvSpPr>
        <p:spPr>
          <a:xfrm>
            <a:off x="6725264" y="6770743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does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12A049-F27F-4250-B6B5-9FC0DE475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5264" y="7873046"/>
            <a:ext cx="3596952" cy="41639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C2FA1C-B928-411E-88F0-7BA411B780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2788" y="7730446"/>
            <a:ext cx="3596952" cy="40724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61A686B-68FD-4499-BBF1-E68E2ACB69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92986" y="7911146"/>
            <a:ext cx="3590855" cy="384081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489AF7A-664C-4288-9682-790EEE807BDE}"/>
              </a:ext>
            </a:extLst>
          </p:cNvPr>
          <p:cNvGrpSpPr/>
          <p:nvPr/>
        </p:nvGrpSpPr>
        <p:grpSpPr>
          <a:xfrm>
            <a:off x="10118303" y="8481581"/>
            <a:ext cx="1108398" cy="840493"/>
            <a:chOff x="3393039" y="3316872"/>
            <a:chExt cx="1108398" cy="840493"/>
          </a:xfrm>
        </p:grpSpPr>
        <p:sp>
          <p:nvSpPr>
            <p:cNvPr id="24" name="Arrow: Left-Right 23">
              <a:extLst>
                <a:ext uri="{FF2B5EF4-FFF2-40B4-BE49-F238E27FC236}">
                  <a16:creationId xmlns:a16="http://schemas.microsoft.com/office/drawing/2014/main" id="{FF3CE384-BED7-4F70-8B78-C4204BEF9484}"/>
                </a:ext>
              </a:extLst>
            </p:cNvPr>
            <p:cNvSpPr/>
            <p:nvPr/>
          </p:nvSpPr>
          <p:spPr>
            <a:xfrm>
              <a:off x="3393039" y="3695700"/>
              <a:ext cx="1108398" cy="461665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A481F24-17C4-43A4-B8D0-BF7329DF79EF}"/>
                </a:ext>
              </a:extLst>
            </p:cNvPr>
            <p:cNvSpPr txBox="1"/>
            <p:nvPr/>
          </p:nvSpPr>
          <p:spPr>
            <a:xfrm>
              <a:off x="3640904" y="3316872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API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1727B8-899C-4C7A-9834-0A064C9F9435}"/>
              </a:ext>
            </a:extLst>
          </p:cNvPr>
          <p:cNvGrpSpPr/>
          <p:nvPr/>
        </p:nvGrpSpPr>
        <p:grpSpPr>
          <a:xfrm>
            <a:off x="14065541" y="8481581"/>
            <a:ext cx="1108398" cy="840493"/>
            <a:chOff x="7340277" y="3316872"/>
            <a:chExt cx="1108398" cy="840493"/>
          </a:xfrm>
        </p:grpSpPr>
        <p:sp>
          <p:nvSpPr>
            <p:cNvPr id="27" name="Arrow: Left-Right 26">
              <a:extLst>
                <a:ext uri="{FF2B5EF4-FFF2-40B4-BE49-F238E27FC236}">
                  <a16:creationId xmlns:a16="http://schemas.microsoft.com/office/drawing/2014/main" id="{8920A0B4-440B-4C4E-B1E5-9D4E41D24F9D}"/>
                </a:ext>
              </a:extLst>
            </p:cNvPr>
            <p:cNvSpPr/>
            <p:nvPr/>
          </p:nvSpPr>
          <p:spPr>
            <a:xfrm>
              <a:off x="7340277" y="3695700"/>
              <a:ext cx="1108398" cy="461665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D7A28B7-6E09-4B81-96BB-1A3950925D09}"/>
                </a:ext>
              </a:extLst>
            </p:cNvPr>
            <p:cNvSpPr txBox="1"/>
            <p:nvPr/>
          </p:nvSpPr>
          <p:spPr>
            <a:xfrm>
              <a:off x="7588142" y="3316872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API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718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5">
            <a:extLst>
              <a:ext uri="{FF2B5EF4-FFF2-40B4-BE49-F238E27FC236}">
                <a16:creationId xmlns:a16="http://schemas.microsoft.com/office/drawing/2014/main" id="{B81D7478-B0FA-4BEF-817F-20C0D5A913E6}"/>
              </a:ext>
            </a:extLst>
          </p:cNvPr>
          <p:cNvSpPr txBox="1"/>
          <p:nvPr/>
        </p:nvSpPr>
        <p:spPr>
          <a:xfrm>
            <a:off x="4998729" y="-1351949"/>
            <a:ext cx="12192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s-ES" sz="2800" b="1" kern="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NeuroCalc 2025: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AI assisted Neuromorphic Materials Simulator: </a:t>
            </a:r>
          </a:p>
          <a:p>
            <a:pPr algn="ctr">
              <a:spcAft>
                <a:spcPts val="1200"/>
              </a:spcAft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Example Case SrTiO3 (Cubic)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DC3E3FF-0D54-4427-94B3-CB0F919FD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57225" y="1498900"/>
            <a:ext cx="3971730" cy="395187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CDE8C50-C232-4D05-BED9-E5E32082C4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972"/>
          <a:stretch/>
        </p:blipFill>
        <p:spPr>
          <a:xfrm>
            <a:off x="11094729" y="3707823"/>
            <a:ext cx="2481287" cy="23685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56C79A-85C4-4914-B987-F5E931331F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694"/>
          <a:stretch/>
        </p:blipFill>
        <p:spPr>
          <a:xfrm>
            <a:off x="6907004" y="4146506"/>
            <a:ext cx="2816596" cy="1929830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AC7C327-CAB4-4AF4-A821-9614A9D72A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8975990"/>
              </p:ext>
            </p:extLst>
          </p:nvPr>
        </p:nvGraphicFramePr>
        <p:xfrm>
          <a:off x="-8257043" y="-1670344"/>
          <a:ext cx="14399683" cy="95997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947583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5">
            <a:extLst>
              <a:ext uri="{FF2B5EF4-FFF2-40B4-BE49-F238E27FC236}">
                <a16:creationId xmlns:a16="http://schemas.microsoft.com/office/drawing/2014/main" id="{B81D7478-B0FA-4BEF-817F-20C0D5A913E6}"/>
              </a:ext>
            </a:extLst>
          </p:cNvPr>
          <p:cNvSpPr txBox="1"/>
          <p:nvPr/>
        </p:nvSpPr>
        <p:spPr>
          <a:xfrm>
            <a:off x="4703762" y="646906"/>
            <a:ext cx="12192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s-ES" sz="2800" b="1" kern="1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NeuroCalc 2025: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AI assisted Neuromorphic Materials Simulator: </a:t>
            </a:r>
          </a:p>
          <a:p>
            <a:pPr algn="ctr">
              <a:spcAft>
                <a:spcPts val="1200"/>
              </a:spcAft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Example Case SrTiO3 (Cubic)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2BEDBFB-7135-42D0-A785-9516E29031FB}"/>
              </a:ext>
            </a:extLst>
          </p:cNvPr>
          <p:cNvGrpSpPr/>
          <p:nvPr/>
        </p:nvGrpSpPr>
        <p:grpSpPr>
          <a:xfrm>
            <a:off x="10014319" y="3553330"/>
            <a:ext cx="6077231" cy="8599040"/>
            <a:chOff x="5310556" y="3553330"/>
            <a:chExt cx="6077231" cy="85990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BD119C2-F0C0-4523-B8A0-4B162F706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3784163"/>
              <a:ext cx="5291787" cy="3987130"/>
            </a:xfrm>
            <a:prstGeom prst="rect">
              <a:avLst/>
            </a:prstGeom>
          </p:spPr>
        </p:pic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E706802B-52E2-4E29-A19A-6BB18E8ED672}"/>
                </a:ext>
              </a:extLst>
            </p:cNvPr>
            <p:cNvSpPr/>
            <p:nvPr/>
          </p:nvSpPr>
          <p:spPr>
            <a:xfrm>
              <a:off x="5310556" y="4062046"/>
              <a:ext cx="532965" cy="7526216"/>
            </a:xfrm>
            <a:prstGeom prst="leftBrace">
              <a:avLst>
                <a:gd name="adj1" fmla="val 160105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5CA4143-4686-4711-9CAE-C8B9F81F9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78582" y="7948599"/>
              <a:ext cx="5267906" cy="4203771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ECFF300-BBE5-4D20-9A7D-9CB342E746DA}"/>
                </a:ext>
              </a:extLst>
            </p:cNvPr>
            <p:cNvSpPr/>
            <p:nvPr/>
          </p:nvSpPr>
          <p:spPr>
            <a:xfrm>
              <a:off x="8369300" y="3784163"/>
              <a:ext cx="1244600" cy="2290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97D6926-C19F-43CB-97D9-0DB1EAD7D778}"/>
                </a:ext>
              </a:extLst>
            </p:cNvPr>
            <p:cNvSpPr txBox="1"/>
            <p:nvPr/>
          </p:nvSpPr>
          <p:spPr>
            <a:xfrm>
              <a:off x="7872543" y="3553330"/>
              <a:ext cx="22381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dirty="0">
                  <a:latin typeface="Arial" panose="020B0604020202020204" pitchFamily="34" charset="0"/>
                  <a:cs typeface="Arial" panose="020B0604020202020204" pitchFamily="34" charset="0"/>
                </a:rPr>
                <a:t>Band Structure</a:t>
              </a: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09AF9B9-ACDC-4FA0-9EC9-C1FAD8A71A2D}"/>
              </a:ext>
            </a:extLst>
          </p:cNvPr>
          <p:cNvGrpSpPr/>
          <p:nvPr/>
        </p:nvGrpSpPr>
        <p:grpSpPr>
          <a:xfrm>
            <a:off x="6561492" y="3553330"/>
            <a:ext cx="2648482" cy="2455230"/>
            <a:chOff x="1857730" y="3553330"/>
            <a:chExt cx="2648482" cy="245523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41458E4-7788-4E26-AE60-01501BD4F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45785" y="3553330"/>
              <a:ext cx="2476500" cy="188595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AA8B521-F641-44C4-9DAF-7289FCB84CC2}"/>
                </a:ext>
              </a:extLst>
            </p:cNvPr>
            <p:cNvSpPr txBox="1"/>
            <p:nvPr/>
          </p:nvSpPr>
          <p:spPr>
            <a:xfrm>
              <a:off x="1857730" y="5546895"/>
              <a:ext cx="26484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Materials</a:t>
              </a:r>
              <a:r>
                <a:rPr lang="es-E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 Project</a:t>
              </a:r>
              <a:endParaRPr 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BB67CAA-7D10-4DAA-8D9E-0036DE7834A7}"/>
              </a:ext>
            </a:extLst>
          </p:cNvPr>
          <p:cNvGrpSpPr/>
          <p:nvPr/>
        </p:nvGrpSpPr>
        <p:grpSpPr>
          <a:xfrm>
            <a:off x="6647483" y="6505785"/>
            <a:ext cx="2476500" cy="2938165"/>
            <a:chOff x="6647483" y="6505785"/>
            <a:chExt cx="2476500" cy="2938165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84CFA83-3C3F-4FD7-B6C3-0B43952DB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47483" y="6505785"/>
              <a:ext cx="2476500" cy="24765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A300DBA-F1E0-4AA0-A40F-0DD04A1384D0}"/>
                </a:ext>
              </a:extLst>
            </p:cNvPr>
            <p:cNvSpPr txBox="1"/>
            <p:nvPr/>
          </p:nvSpPr>
          <p:spPr>
            <a:xfrm>
              <a:off x="6866960" y="8982285"/>
              <a:ext cx="20375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Perplexity</a:t>
              </a:r>
              <a:r>
                <a:rPr lang="es-E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 AI</a:t>
              </a:r>
              <a:endParaRPr 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3DC3E3FF-0D54-4427-94B3-CB0F919FD7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5940" y="5224170"/>
            <a:ext cx="3971730" cy="395187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C938021-D361-44C2-A75D-8830990045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3556" y="1355556"/>
            <a:ext cx="2816596" cy="259712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188DFC1-A3F2-4D33-8EC2-47FA9F886C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6383" y="9566562"/>
            <a:ext cx="2481287" cy="307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44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360</TotalTime>
  <Words>254</Words>
  <Application>Microsoft Office PowerPoint</Application>
  <PresentationFormat>Custom</PresentationFormat>
  <Paragraphs>71</Paragraphs>
  <Slides>14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Santiago Barrionuevo</dc:creator>
  <cp:lastModifiedBy>Santiago Barrionuevo</cp:lastModifiedBy>
  <cp:revision>16</cp:revision>
  <dcterms:created xsi:type="dcterms:W3CDTF">2025-02-27T10:03:47Z</dcterms:created>
  <dcterms:modified xsi:type="dcterms:W3CDTF">2025-02-27T17:50:39Z</dcterms:modified>
</cp:coreProperties>
</file>